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87" r:id="rId4"/>
  </p:sldMasterIdLst>
  <p:notesMasterIdLst>
    <p:notesMasterId r:id="rId11"/>
  </p:notesMasterIdLst>
  <p:handoutMasterIdLst>
    <p:handoutMasterId r:id="rId12"/>
  </p:handoutMasterIdLst>
  <p:sldIdLst>
    <p:sldId id="345" r:id="rId5"/>
    <p:sldId id="346" r:id="rId6"/>
    <p:sldId id="347" r:id="rId7"/>
    <p:sldId id="349" r:id="rId8"/>
    <p:sldId id="348" r:id="rId9"/>
    <p:sldId id="34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3A0"/>
    <a:srgbClr val="FF8577"/>
    <a:srgbClr val="432A88"/>
    <a:srgbClr val="8F77D5"/>
    <a:srgbClr val="605970"/>
    <a:srgbClr val="433C54"/>
    <a:srgbClr val="DC4C81"/>
    <a:srgbClr val="AD97ED"/>
    <a:srgbClr val="CA85DE"/>
    <a:srgbClr val="EB4F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2DF096D-E8D6-45C9-92E4-796FAEF069E7}" v="14" dt="2019-11-22T11:19:47.58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79651" autoAdjust="0"/>
  </p:normalViewPr>
  <p:slideViewPr>
    <p:cSldViewPr snapToGrid="0" snapToObjects="1">
      <p:cViewPr varScale="1">
        <p:scale>
          <a:sx n="101" d="100"/>
          <a:sy n="101" d="100"/>
        </p:scale>
        <p:origin x="114" y="396"/>
      </p:cViewPr>
      <p:guideLst/>
    </p:cSldViewPr>
  </p:slideViewPr>
  <p:outlineViewPr>
    <p:cViewPr>
      <p:scale>
        <a:sx n="33" d="100"/>
        <a:sy n="33" d="100"/>
      </p:scale>
      <p:origin x="0" y="-406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>
        <p:scale>
          <a:sx n="100" d="100"/>
          <a:sy n="100" d="100"/>
        </p:scale>
        <p:origin x="2508" y="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Higher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D0E-4694-BA07-E43B0E5A469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Correct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0%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D0E-4694-BA07-E43B0E5A469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Lower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ABE658F8-87BD-40CA-8EA3-F563BFB617E9}" type="VALUE">
                      <a:rPr lang="en-US" smtClean="0"/>
                      <a:pPr/>
                      <a:t>[VALUE]</a:t>
                    </a:fld>
                    <a:endParaRPr lang="en-GB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724C-4065-85E8-08FBAE8C8BF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Sheet1!$D$2</c:f>
              <c:numCache>
                <c:formatCode>0%</c:formatCode>
                <c:ptCount val="1"/>
                <c:pt idx="0">
                  <c:v>0.83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D0E-4694-BA07-E43B0E5A46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792232575"/>
        <c:axId val="792237151"/>
      </c:barChart>
      <c:catAx>
        <c:axId val="792232575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792237151"/>
        <c:crosses val="autoZero"/>
        <c:auto val="1"/>
        <c:lblAlgn val="ctr"/>
        <c:lblOffset val="100"/>
        <c:noMultiLvlLbl val="0"/>
      </c:catAx>
      <c:valAx>
        <c:axId val="792237151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79223257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Higher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D0E-4694-BA07-E43B0E5A469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Correct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0%</c:formatCode>
                <c:ptCount val="1"/>
                <c:pt idx="0">
                  <c:v>0.09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D0E-4694-BA07-E43B0E5A469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Lower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Sheet1!$D$2</c:f>
              <c:numCache>
                <c:formatCode>0%</c:formatCode>
                <c:ptCount val="1"/>
                <c:pt idx="0">
                  <c:v>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D0E-4694-BA07-E43B0E5A46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792232575"/>
        <c:axId val="792237151"/>
      </c:barChart>
      <c:catAx>
        <c:axId val="792232575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792237151"/>
        <c:crosses val="autoZero"/>
        <c:auto val="1"/>
        <c:lblAlgn val="ctr"/>
        <c:lblOffset val="100"/>
        <c:noMultiLvlLbl val="0"/>
      </c:catAx>
      <c:valAx>
        <c:axId val="792237151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79223257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Strongly support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Labour</c:v>
                </c:pt>
                <c:pt idx="1">
                  <c:v>Conservative</c:v>
                </c:pt>
                <c:pt idx="2">
                  <c:v>All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0.60880000000000001</c:v>
                </c:pt>
                <c:pt idx="1">
                  <c:v>0.50470000000000004</c:v>
                </c:pt>
                <c:pt idx="2">
                  <c:v>0.53290000000000004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B0C-451F-928B-A0714EFFF46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 Support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Labour</c:v>
                </c:pt>
                <c:pt idx="1">
                  <c:v>Conservative</c:v>
                </c:pt>
                <c:pt idx="2">
                  <c:v>All</c:v>
                </c:pt>
              </c:strCache>
            </c:strRef>
          </c:cat>
          <c:val>
            <c:numRef>
              <c:f>Sheet1!$C$2:$C$4</c:f>
              <c:numCache>
                <c:formatCode>0%</c:formatCode>
                <c:ptCount val="3"/>
                <c:pt idx="0">
                  <c:v>0.35799999999999998</c:v>
                </c:pt>
                <c:pt idx="1">
                  <c:v>0.49530000000000002</c:v>
                </c:pt>
                <c:pt idx="2">
                  <c:v>0.45440000000000003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B0C-451F-928B-A0714EFFF46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 Neutral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A57-4CE3-A77A-0E518A6E82D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Labour</c:v>
                </c:pt>
                <c:pt idx="1">
                  <c:v>Conservative</c:v>
                </c:pt>
                <c:pt idx="2">
                  <c:v>All</c:v>
                </c:pt>
              </c:strCache>
            </c:strRef>
          </c:cat>
          <c:val>
            <c:numRef>
              <c:f>Sheet1!$D$2:$D$4</c:f>
              <c:numCache>
                <c:formatCode>0%</c:formatCode>
                <c:ptCount val="3"/>
                <c:pt idx="0">
                  <c:v>3.32E-2</c:v>
                </c:pt>
                <c:pt idx="1">
                  <c:v>0</c:v>
                </c:pt>
                <c:pt idx="2">
                  <c:v>1.26E-2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B0C-451F-928B-A0714EFFF46D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 Oppose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Labour</c:v>
                </c:pt>
                <c:pt idx="1">
                  <c:v>Conservative</c:v>
                </c:pt>
                <c:pt idx="2">
                  <c:v>All</c:v>
                </c:pt>
              </c:strCache>
            </c:strRef>
          </c:cat>
          <c:val>
            <c:numRef>
              <c:f>Sheet1!$E$2:$E$4</c:f>
              <c:numCache>
                <c:formatCode>0%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B0C-451F-928B-A0714EFFF46D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 Strongly oppose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Labour</c:v>
                </c:pt>
                <c:pt idx="1">
                  <c:v>Conservative</c:v>
                </c:pt>
                <c:pt idx="2">
                  <c:v>All</c:v>
                </c:pt>
              </c:strCache>
            </c:strRef>
          </c:cat>
          <c:val>
            <c:numRef>
              <c:f>Sheet1!$F$2:$F$4</c:f>
              <c:numCache>
                <c:formatCode>0%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B0C-451F-928B-A0714EFFF4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591241327"/>
        <c:axId val="591241743"/>
      </c:barChart>
      <c:catAx>
        <c:axId val="59124132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91241743"/>
        <c:crosses val="autoZero"/>
        <c:auto val="1"/>
        <c:lblAlgn val="ctr"/>
        <c:lblOffset val="100"/>
        <c:noMultiLvlLbl val="0"/>
      </c:catAx>
      <c:valAx>
        <c:axId val="591241743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59124132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6474F6-0813-4E9E-BD01-DD98AB917DB0}" type="datetimeFigureOut">
              <a:rPr lang="en-US" smtClean="0"/>
              <a:t>11/22/2019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C45997-05F8-4CAF-948E-9C18C89C66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6635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0175" y="117475"/>
            <a:ext cx="2489200" cy="14017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2860288" y="117089"/>
            <a:ext cx="3808141" cy="140191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673C71-BADA-7840-A739-1AAC7105DD6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9031" y="2018371"/>
            <a:ext cx="59937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SUPPORTING INFORMATION: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128239" y="2387703"/>
            <a:ext cx="654019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83175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0175" y="117475"/>
            <a:ext cx="2489200" cy="14017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Client report </a:t>
            </a:r>
            <a:r>
              <a:rPr lang="en-GB" b="1" dirty="0"/>
              <a:t>starting slide</a:t>
            </a:r>
            <a:r>
              <a:rPr lang="en-GB" dirty="0"/>
              <a:t> [YouGov logo, date, title, client logo]</a:t>
            </a:r>
            <a:br>
              <a:rPr lang="en-GB" dirty="0"/>
            </a:br>
            <a:r>
              <a:rPr lang="en-GB" dirty="0"/>
              <a:t>A starting slide should always display a title and YouGov logo, these two are mandatory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Do not attempt to resize the font of the title unless it</a:t>
            </a:r>
            <a:r>
              <a:rPr lang="en-US" baseline="0" dirty="0"/>
              <a:t> wraps onto </a:t>
            </a:r>
            <a:r>
              <a:rPr lang="en-US" dirty="0"/>
              <a:t>3 lines.</a:t>
            </a:r>
            <a:endParaRPr lang="en-GB" dirty="0"/>
          </a:p>
          <a:p>
            <a:r>
              <a:rPr lang="en-GB" dirty="0"/>
              <a:t>If using a client</a:t>
            </a:r>
            <a:r>
              <a:rPr lang="en-GB" baseline="0" dirty="0"/>
              <a:t> logo, please use it on a </a:t>
            </a:r>
            <a:r>
              <a:rPr lang="en-GB" dirty="0"/>
              <a:t>white background</a:t>
            </a:r>
            <a:r>
              <a:rPr lang="en-GB" baseline="0" dirty="0"/>
              <a:t>, unless you have a white version of the logo which can be used on a colour background</a:t>
            </a:r>
            <a:r>
              <a:rPr lang="en-GB" dirty="0"/>
              <a:t>. </a:t>
            </a:r>
          </a:p>
          <a:p>
            <a:r>
              <a:rPr lang="en-GB" dirty="0"/>
              <a:t>Always check you are using the most</a:t>
            </a:r>
            <a:r>
              <a:rPr lang="en-GB" baseline="0" dirty="0"/>
              <a:t> up to date client logo by checking what they use on their website.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673C71-BADA-7840-A739-1AAC7105DD6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2985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Finishing slide. </a:t>
            </a:r>
            <a:br>
              <a:rPr lang="en-US" b="1" dirty="0"/>
            </a:br>
            <a:r>
              <a:rPr lang="en-US" dirty="0"/>
              <a:t>Use this as a finishing slide. Do not exit the presentation if you are taking questions. </a:t>
            </a:r>
          </a:p>
          <a:p>
            <a:r>
              <a:rPr lang="en-US" dirty="0"/>
              <a:t>This should always show our </a:t>
            </a:r>
            <a:r>
              <a:rPr lang="en-US"/>
              <a:t>corporate tagline</a:t>
            </a:r>
            <a:r>
              <a:rPr lang="en-US" baseline="0"/>
              <a:t> </a:t>
            </a:r>
            <a:r>
              <a:rPr lang="en-US"/>
              <a:t>“The</a:t>
            </a:r>
            <a:r>
              <a:rPr lang="en-US" dirty="0"/>
              <a:t> best panel, the best data, the best tools”.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673C71-BADA-7840-A739-1AAC7105DD6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0239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rst Slide - Presen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5D9808CD-5210-3F4A-AA23-FC304081FFC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93858" y="6064"/>
            <a:ext cx="4771571" cy="6858000"/>
          </a:xfrm>
          <a:prstGeom prst="rect">
            <a:avLst/>
          </a:prstGeom>
        </p:spPr>
      </p:pic>
      <p:sp>
        <p:nvSpPr>
          <p:cNvPr id="26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1889799" y="1543288"/>
            <a:ext cx="8160001" cy="3600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1800">
                <a:solidFill>
                  <a:srgbClr val="332C41">
                    <a:alpha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Tuesday, 16 April 2019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CA0EC70-9AE3-D149-9A28-F04398396A8B}"/>
              </a:ext>
            </a:extLst>
          </p:cNvPr>
          <p:cNvSpPr txBox="1"/>
          <p:nvPr userDrawn="1"/>
        </p:nvSpPr>
        <p:spPr>
          <a:xfrm>
            <a:off x="4722471" y="262745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800" dirty="0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44D6EFC6-ADA4-5D43-80B0-3BFC5EF96EC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870530" y="3517066"/>
            <a:ext cx="8160000" cy="369332"/>
          </a:xfrm>
        </p:spPr>
        <p:txBody>
          <a:bodyPr>
            <a:spAutoFit/>
          </a:bodyPr>
          <a:lstStyle>
            <a:lvl1pPr>
              <a:lnSpc>
                <a:spcPct val="100000"/>
              </a:lnSpc>
              <a:defRPr sz="1800">
                <a:solidFill>
                  <a:srgbClr val="332C41">
                    <a:alpha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Further Information</a:t>
            </a:r>
          </a:p>
        </p:txBody>
      </p:sp>
      <p:sp>
        <p:nvSpPr>
          <p:cNvPr id="17" name="Title 3">
            <a:extLst>
              <a:ext uri="{FF2B5EF4-FFF2-40B4-BE49-F238E27FC236}">
                <a16:creationId xmlns:a16="http://schemas.microsoft.com/office/drawing/2014/main" id="{3EB61425-7076-7940-8CB4-73E10E0A08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9799" y="1903288"/>
            <a:ext cx="8160001" cy="1543288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48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Internal/Sales Presentation on two lines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0530" y="5022000"/>
            <a:ext cx="2029968" cy="47298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- 3 co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2329985B-D2C5-5C48-B1C3-2BB7D57E081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77600" y="1716038"/>
            <a:ext cx="3114109" cy="707886"/>
          </a:xfrm>
          <a:noFill/>
        </p:spPr>
        <p:txBody>
          <a:bodyPr wrap="square" anchor="ctr" anchorCtr="0">
            <a:spAutoFit/>
          </a:bodyPr>
          <a:lstStyle>
            <a:lvl1pPr algn="l">
              <a:defRPr sz="4000" b="1" baseline="0">
                <a:solidFill>
                  <a:srgbClr val="DD4B81"/>
                </a:solidFill>
                <a:latin typeface="Rawline" panose="00000500000000000000" pitchFamily="2" charset="0"/>
              </a:defRPr>
            </a:lvl1pPr>
          </a:lstStyle>
          <a:p>
            <a:pPr lvl="0"/>
            <a:r>
              <a:rPr lang="en-US" dirty="0"/>
              <a:t>Client 1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6CF3F56-8DA4-7040-8564-EF1A99EC84D1}"/>
              </a:ext>
            </a:extLst>
          </p:cNvPr>
          <p:cNvSpPr/>
          <p:nvPr userDrawn="1"/>
        </p:nvSpPr>
        <p:spPr>
          <a:xfrm>
            <a:off x="4196727" y="1691416"/>
            <a:ext cx="36000" cy="421229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awline" panose="00000500000000000000" pitchFamily="2" charset="0"/>
            </a:endParaRP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BA862AD6-F385-F04E-A28D-59877B3370B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37745" y="1716038"/>
            <a:ext cx="3114109" cy="707886"/>
          </a:xfrm>
          <a:noFill/>
        </p:spPr>
        <p:txBody>
          <a:bodyPr wrap="square" anchor="ctr" anchorCtr="0">
            <a:spAutoFit/>
          </a:bodyPr>
          <a:lstStyle>
            <a:lvl1pPr algn="l">
              <a:defRPr sz="4000" b="1" baseline="0">
                <a:solidFill>
                  <a:srgbClr val="DD4B81"/>
                </a:solidFill>
                <a:latin typeface="Rawline" panose="00000500000000000000" pitchFamily="2" charset="0"/>
              </a:defRPr>
            </a:lvl1pPr>
          </a:lstStyle>
          <a:p>
            <a:pPr lvl="0"/>
            <a:r>
              <a:rPr lang="en-US" dirty="0"/>
              <a:t>Client 2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992AAD82-B17B-F847-B348-0A9F1C2C071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97891" y="1716038"/>
            <a:ext cx="3114109" cy="707886"/>
          </a:xfrm>
          <a:noFill/>
        </p:spPr>
        <p:txBody>
          <a:bodyPr wrap="square" anchor="ctr" anchorCtr="0">
            <a:spAutoFit/>
          </a:bodyPr>
          <a:lstStyle>
            <a:lvl1pPr algn="l">
              <a:defRPr sz="4000" b="1" baseline="0">
                <a:solidFill>
                  <a:srgbClr val="DD4B81"/>
                </a:solidFill>
                <a:latin typeface="Rawline" panose="00000500000000000000" pitchFamily="2" charset="0"/>
              </a:defRPr>
            </a:lvl1pPr>
          </a:lstStyle>
          <a:p>
            <a:pPr lvl="0"/>
            <a:r>
              <a:rPr lang="en-US" dirty="0"/>
              <a:t>Client 3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C7BD529-37CC-EB46-BD0E-9CB5DA742F98}"/>
              </a:ext>
            </a:extLst>
          </p:cNvPr>
          <p:cNvSpPr/>
          <p:nvPr userDrawn="1"/>
        </p:nvSpPr>
        <p:spPr>
          <a:xfrm>
            <a:off x="7956872" y="1691416"/>
            <a:ext cx="36000" cy="421229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awline" panose="00000500000000000000" pitchFamily="2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777600" y="2676293"/>
            <a:ext cx="3114109" cy="1984248"/>
          </a:xfrm>
        </p:spPr>
        <p:txBody>
          <a:bodyPr>
            <a:noAutofit/>
          </a:bodyPr>
          <a:lstStyle>
            <a:lvl1pPr>
              <a:lnSpc>
                <a:spcPct val="130000"/>
              </a:lnSpc>
              <a:spcBef>
                <a:spcPts val="0"/>
              </a:spcBef>
              <a:defRPr sz="1600">
                <a:solidFill>
                  <a:schemeClr val="tx1"/>
                </a:solidFill>
                <a:latin typeface="Rawline" panose="00000500000000000000" pitchFamily="2" charset="0"/>
              </a:defRPr>
            </a:lvl1pPr>
            <a:lvl2pPr>
              <a:defRPr sz="1600">
                <a:solidFill>
                  <a:schemeClr val="tx1"/>
                </a:solidFill>
                <a:latin typeface="+mn-lt"/>
              </a:defRPr>
            </a:lvl2pPr>
            <a:lvl3pPr>
              <a:defRPr sz="1600">
                <a:solidFill>
                  <a:schemeClr val="tx1"/>
                </a:solidFill>
                <a:latin typeface="+mn-lt"/>
              </a:defRPr>
            </a:lvl3pPr>
            <a:lvl4pPr>
              <a:defRPr sz="1600">
                <a:solidFill>
                  <a:schemeClr val="tx1"/>
                </a:solidFill>
                <a:latin typeface="+mn-lt"/>
              </a:defRPr>
            </a:lvl4pPr>
            <a:lvl5pPr>
              <a:defRPr sz="160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ius</a:t>
            </a:r>
            <a:r>
              <a:rPr lang="en-US" dirty="0"/>
              <a:t> ne </a:t>
            </a:r>
            <a:r>
              <a:rPr lang="en-US" dirty="0" err="1"/>
              <a:t>nonumy</a:t>
            </a:r>
            <a:r>
              <a:rPr lang="en-US" dirty="0"/>
              <a:t> </a:t>
            </a:r>
            <a:r>
              <a:rPr lang="en-US" dirty="0" err="1"/>
              <a:t>constituto</a:t>
            </a:r>
            <a:r>
              <a:rPr lang="en-US" dirty="0"/>
              <a:t>, vim </a:t>
            </a:r>
            <a:r>
              <a:rPr lang="en-US" dirty="0" err="1"/>
              <a:t>cetero</a:t>
            </a:r>
            <a:r>
              <a:rPr lang="en-US" dirty="0"/>
              <a:t> </a:t>
            </a:r>
            <a:r>
              <a:rPr lang="en-US" dirty="0" err="1"/>
              <a:t>inermis</a:t>
            </a:r>
            <a:r>
              <a:rPr lang="en-US" dirty="0"/>
              <a:t> argumentum </a:t>
            </a:r>
            <a:r>
              <a:rPr lang="en-US" dirty="0" err="1"/>
              <a:t>ei</a:t>
            </a:r>
            <a:r>
              <a:rPr lang="en-US" dirty="0"/>
              <a:t>, </a:t>
            </a:r>
            <a:r>
              <a:rPr lang="en-US" dirty="0" err="1"/>
              <a:t>copiosae</a:t>
            </a:r>
            <a:r>
              <a:rPr lang="en-US" dirty="0"/>
              <a:t> </a:t>
            </a:r>
            <a:r>
              <a:rPr lang="en-US" dirty="0" err="1"/>
              <a:t>oporteat</a:t>
            </a:r>
            <a:r>
              <a:rPr lang="en-US" dirty="0"/>
              <a:t> </a:t>
            </a:r>
            <a:r>
              <a:rPr lang="en-US" dirty="0" err="1"/>
              <a:t>reformidans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id. </a:t>
            </a:r>
            <a:r>
              <a:rPr lang="en-US" dirty="0" err="1"/>
              <a:t>Fierent</a:t>
            </a:r>
            <a:r>
              <a:rPr lang="en-US" dirty="0"/>
              <a:t> </a:t>
            </a:r>
            <a:r>
              <a:rPr lang="en-US" dirty="0" err="1"/>
              <a:t>accusamus</a:t>
            </a:r>
            <a:r>
              <a:rPr lang="en-US" dirty="0"/>
              <a:t> sea id.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4537745" y="2676293"/>
            <a:ext cx="3114109" cy="1984248"/>
          </a:xfrm>
        </p:spPr>
        <p:txBody>
          <a:bodyPr>
            <a:noAutofit/>
          </a:bodyPr>
          <a:lstStyle>
            <a:lvl1pPr>
              <a:lnSpc>
                <a:spcPct val="130000"/>
              </a:lnSpc>
              <a:spcBef>
                <a:spcPts val="0"/>
              </a:spcBef>
              <a:defRPr sz="1600">
                <a:solidFill>
                  <a:schemeClr val="tx1"/>
                </a:solidFill>
                <a:latin typeface="Rawline" panose="00000500000000000000" pitchFamily="2" charset="0"/>
              </a:defRPr>
            </a:lvl1pPr>
            <a:lvl2pPr>
              <a:defRPr sz="1600">
                <a:solidFill>
                  <a:schemeClr val="tx1"/>
                </a:solidFill>
                <a:latin typeface="+mn-lt"/>
              </a:defRPr>
            </a:lvl2pPr>
            <a:lvl3pPr>
              <a:defRPr sz="1600">
                <a:solidFill>
                  <a:schemeClr val="tx1"/>
                </a:solidFill>
                <a:latin typeface="+mn-lt"/>
              </a:defRPr>
            </a:lvl3pPr>
            <a:lvl4pPr>
              <a:defRPr sz="1600">
                <a:solidFill>
                  <a:schemeClr val="tx1"/>
                </a:solidFill>
                <a:latin typeface="+mn-lt"/>
              </a:defRPr>
            </a:lvl4pPr>
            <a:lvl5pPr>
              <a:defRPr sz="160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ius</a:t>
            </a:r>
            <a:r>
              <a:rPr lang="en-US" dirty="0"/>
              <a:t> ne </a:t>
            </a:r>
            <a:r>
              <a:rPr lang="en-US" dirty="0" err="1"/>
              <a:t>nonumy</a:t>
            </a:r>
            <a:r>
              <a:rPr lang="en-US" dirty="0"/>
              <a:t> </a:t>
            </a:r>
            <a:r>
              <a:rPr lang="en-US" dirty="0" err="1"/>
              <a:t>constituto</a:t>
            </a:r>
            <a:r>
              <a:rPr lang="en-US" dirty="0"/>
              <a:t>, vim </a:t>
            </a:r>
            <a:r>
              <a:rPr lang="en-US" dirty="0" err="1"/>
              <a:t>cetero</a:t>
            </a:r>
            <a:r>
              <a:rPr lang="en-US" dirty="0"/>
              <a:t> </a:t>
            </a:r>
            <a:r>
              <a:rPr lang="en-US" dirty="0" err="1"/>
              <a:t>inermis</a:t>
            </a:r>
            <a:r>
              <a:rPr lang="en-US" dirty="0"/>
              <a:t> argumentum </a:t>
            </a:r>
            <a:r>
              <a:rPr lang="en-US" dirty="0" err="1"/>
              <a:t>ei</a:t>
            </a:r>
            <a:r>
              <a:rPr lang="en-US" dirty="0"/>
              <a:t>, </a:t>
            </a:r>
            <a:r>
              <a:rPr lang="en-US" dirty="0" err="1"/>
              <a:t>copiosae</a:t>
            </a:r>
            <a:r>
              <a:rPr lang="en-US" dirty="0"/>
              <a:t> </a:t>
            </a:r>
            <a:r>
              <a:rPr lang="en-US" dirty="0" err="1"/>
              <a:t>oporteat</a:t>
            </a:r>
            <a:r>
              <a:rPr lang="en-US" dirty="0"/>
              <a:t> </a:t>
            </a:r>
            <a:r>
              <a:rPr lang="en-US" dirty="0" err="1"/>
              <a:t>reformidans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id. </a:t>
            </a:r>
            <a:r>
              <a:rPr lang="en-US" dirty="0" err="1"/>
              <a:t>Fierent</a:t>
            </a:r>
            <a:r>
              <a:rPr lang="en-US" dirty="0"/>
              <a:t> </a:t>
            </a:r>
            <a:r>
              <a:rPr lang="en-US" dirty="0" err="1"/>
              <a:t>accusamus</a:t>
            </a:r>
            <a:r>
              <a:rPr lang="en-US" dirty="0"/>
              <a:t> sea id.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8297891" y="2676293"/>
            <a:ext cx="3114109" cy="1984248"/>
          </a:xfrm>
        </p:spPr>
        <p:txBody>
          <a:bodyPr>
            <a:noAutofit/>
          </a:bodyPr>
          <a:lstStyle>
            <a:lvl1pPr>
              <a:lnSpc>
                <a:spcPct val="130000"/>
              </a:lnSpc>
              <a:spcBef>
                <a:spcPts val="0"/>
              </a:spcBef>
              <a:defRPr sz="1600">
                <a:solidFill>
                  <a:schemeClr val="tx1"/>
                </a:solidFill>
                <a:latin typeface="Rawline" panose="00000500000000000000" pitchFamily="2" charset="0"/>
              </a:defRPr>
            </a:lvl1pPr>
            <a:lvl2pPr>
              <a:defRPr sz="1600">
                <a:solidFill>
                  <a:schemeClr val="tx1"/>
                </a:solidFill>
                <a:latin typeface="+mn-lt"/>
              </a:defRPr>
            </a:lvl2pPr>
            <a:lvl3pPr>
              <a:defRPr sz="1600">
                <a:solidFill>
                  <a:schemeClr val="tx1"/>
                </a:solidFill>
                <a:latin typeface="+mn-lt"/>
              </a:defRPr>
            </a:lvl3pPr>
            <a:lvl4pPr>
              <a:defRPr sz="1600">
                <a:solidFill>
                  <a:schemeClr val="tx1"/>
                </a:solidFill>
                <a:latin typeface="+mn-lt"/>
              </a:defRPr>
            </a:lvl4pPr>
            <a:lvl5pPr>
              <a:defRPr sz="160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ius</a:t>
            </a:r>
            <a:r>
              <a:rPr lang="en-US" dirty="0"/>
              <a:t> ne </a:t>
            </a:r>
            <a:r>
              <a:rPr lang="en-US" dirty="0" err="1"/>
              <a:t>nonumy</a:t>
            </a:r>
            <a:r>
              <a:rPr lang="en-US" dirty="0"/>
              <a:t> </a:t>
            </a:r>
            <a:r>
              <a:rPr lang="en-US" dirty="0" err="1"/>
              <a:t>constituto</a:t>
            </a:r>
            <a:r>
              <a:rPr lang="en-US" dirty="0"/>
              <a:t>, vim </a:t>
            </a:r>
            <a:r>
              <a:rPr lang="en-US" dirty="0" err="1"/>
              <a:t>cetero</a:t>
            </a:r>
            <a:r>
              <a:rPr lang="en-US" dirty="0"/>
              <a:t> </a:t>
            </a:r>
            <a:r>
              <a:rPr lang="en-US" dirty="0" err="1"/>
              <a:t>inermis</a:t>
            </a:r>
            <a:r>
              <a:rPr lang="en-US" dirty="0"/>
              <a:t> argumentum </a:t>
            </a:r>
            <a:r>
              <a:rPr lang="en-US" dirty="0" err="1"/>
              <a:t>ei</a:t>
            </a:r>
            <a:r>
              <a:rPr lang="en-US" dirty="0"/>
              <a:t>, </a:t>
            </a:r>
            <a:r>
              <a:rPr lang="en-US" dirty="0" err="1"/>
              <a:t>copiosae</a:t>
            </a:r>
            <a:r>
              <a:rPr lang="en-US" dirty="0"/>
              <a:t> </a:t>
            </a:r>
            <a:r>
              <a:rPr lang="en-US" dirty="0" err="1"/>
              <a:t>oporteat</a:t>
            </a:r>
            <a:r>
              <a:rPr lang="en-US" dirty="0"/>
              <a:t> </a:t>
            </a:r>
            <a:r>
              <a:rPr lang="en-US" dirty="0" err="1"/>
              <a:t>reformidans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id. </a:t>
            </a:r>
            <a:r>
              <a:rPr lang="en-US" dirty="0" err="1"/>
              <a:t>Fierent</a:t>
            </a:r>
            <a:r>
              <a:rPr lang="en-US" dirty="0"/>
              <a:t> </a:t>
            </a:r>
            <a:r>
              <a:rPr lang="en-US" dirty="0" err="1"/>
              <a:t>accusamus</a:t>
            </a:r>
            <a:r>
              <a:rPr lang="en-US" dirty="0"/>
              <a:t> sea id.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>
                <a:latin typeface="Rawline" panose="00000500000000000000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Rawline" panose="00000500000000000000" pitchFamily="2" charset="0"/>
              </a:defRPr>
            </a:lvl1pPr>
          </a:lstStyle>
          <a:p>
            <a:r>
              <a:rPr lang="en-US" dirty="0"/>
              <a:t>Comparison – Text – 3 cols</a:t>
            </a:r>
          </a:p>
        </p:txBody>
      </p:sp>
    </p:spTree>
    <p:extLst>
      <p:ext uri="{BB962C8B-B14F-4D97-AF65-F5344CB8AC3E}">
        <p14:creationId xmlns:p14="http://schemas.microsoft.com/office/powerpoint/2010/main" val="179376266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394">
          <p15:clr>
            <a:srgbClr val="FBAE40"/>
          </p15:clr>
        </p15:guide>
        <p15:guide id="2" orient="horz" pos="3828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hart Placeholder 7"/>
          <p:cNvSpPr>
            <a:spLocks noGrp="1"/>
          </p:cNvSpPr>
          <p:nvPr>
            <p:ph type="chart" sz="quarter" idx="12"/>
          </p:nvPr>
        </p:nvSpPr>
        <p:spPr>
          <a:xfrm>
            <a:off x="777600" y="1811532"/>
            <a:ext cx="3311999" cy="3600000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tx1"/>
                </a:solidFill>
                <a:latin typeface="Rawline" panose="00000500000000000000" pitchFamily="2" charset="0"/>
              </a:defRPr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3CD9E70E-047F-524B-8B42-F14CB3CAB7D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77600" y="1485289"/>
            <a:ext cx="3311999" cy="338554"/>
          </a:xfrm>
          <a:solidFill>
            <a:srgbClr val="F7F6FB"/>
          </a:solidFill>
        </p:spPr>
        <p:txBody>
          <a:bodyPr wrap="square" anchor="ctr" anchorCtr="0">
            <a:spAutoFit/>
          </a:bodyPr>
          <a:lstStyle>
            <a:lvl1pPr algn="ctr">
              <a:defRPr sz="1600" b="1" baseline="0">
                <a:solidFill>
                  <a:schemeClr val="tx1"/>
                </a:solidFill>
                <a:latin typeface="Rawline" panose="00000500000000000000" pitchFamily="2" charset="0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4" name="Chart Placeholder 7">
            <a:extLst>
              <a:ext uri="{FF2B5EF4-FFF2-40B4-BE49-F238E27FC236}">
                <a16:creationId xmlns:a16="http://schemas.microsoft.com/office/drawing/2014/main" id="{F188B11B-60A7-0849-A43C-D99DF3D0A830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4438799" y="1811532"/>
            <a:ext cx="3311999" cy="3600000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tx1"/>
                </a:solidFill>
                <a:latin typeface="Rawline" panose="00000500000000000000" pitchFamily="2" charset="0"/>
              </a:defRPr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25" name="Text Placeholder 5">
            <a:extLst>
              <a:ext uri="{FF2B5EF4-FFF2-40B4-BE49-F238E27FC236}">
                <a16:creationId xmlns:a16="http://schemas.microsoft.com/office/drawing/2014/main" id="{BA18ED58-B2E2-EE43-877F-DE0040789F9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38800" y="1485289"/>
            <a:ext cx="3311999" cy="338554"/>
          </a:xfrm>
          <a:solidFill>
            <a:srgbClr val="F7F6FB"/>
          </a:solidFill>
        </p:spPr>
        <p:txBody>
          <a:bodyPr wrap="square" anchor="ctr" anchorCtr="0">
            <a:spAutoFit/>
          </a:bodyPr>
          <a:lstStyle>
            <a:lvl1pPr algn="ctr">
              <a:defRPr sz="1600" b="1" baseline="0">
                <a:solidFill>
                  <a:schemeClr val="tx1"/>
                </a:solidFill>
                <a:latin typeface="Rawline" panose="00000500000000000000" pitchFamily="2" charset="0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6" name="Chart Placeholder 7">
            <a:extLst>
              <a:ext uri="{FF2B5EF4-FFF2-40B4-BE49-F238E27FC236}">
                <a16:creationId xmlns:a16="http://schemas.microsoft.com/office/drawing/2014/main" id="{9FFBC9A5-B88F-614E-B46F-B732306E6462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8099998" y="1811532"/>
            <a:ext cx="3311999" cy="3600000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tx1"/>
                </a:solidFill>
                <a:latin typeface="Rawline" panose="00000500000000000000" pitchFamily="2" charset="0"/>
              </a:defRPr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27" name="Text Placeholder 5">
            <a:extLst>
              <a:ext uri="{FF2B5EF4-FFF2-40B4-BE49-F238E27FC236}">
                <a16:creationId xmlns:a16="http://schemas.microsoft.com/office/drawing/2014/main" id="{4E82FAE7-8F88-8D49-ABA2-20B0D71F8B7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00001" y="1485289"/>
            <a:ext cx="3311999" cy="338554"/>
          </a:xfrm>
          <a:solidFill>
            <a:srgbClr val="F7F6FB"/>
          </a:solidFill>
        </p:spPr>
        <p:txBody>
          <a:bodyPr wrap="square" anchor="ctr" anchorCtr="0">
            <a:spAutoFit/>
          </a:bodyPr>
          <a:lstStyle>
            <a:lvl1pPr algn="ctr">
              <a:defRPr sz="1600" b="1" baseline="0">
                <a:solidFill>
                  <a:schemeClr val="tx1"/>
                </a:solidFill>
                <a:latin typeface="Rawline" panose="00000500000000000000" pitchFamily="2" charset="0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>
                <a:latin typeface="Rawline" panose="00000500000000000000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Rawline" panose="00000500000000000000" pitchFamily="2" charset="0"/>
              </a:defRPr>
            </a:lvl1pPr>
          </a:lstStyle>
          <a:p>
            <a:r>
              <a:rPr lang="en-US" dirty="0"/>
              <a:t>Chart layout – 3 cols</a:t>
            </a:r>
          </a:p>
        </p:txBody>
      </p:sp>
    </p:spTree>
    <p:extLst>
      <p:ext uri="{BB962C8B-B14F-4D97-AF65-F5344CB8AC3E}">
        <p14:creationId xmlns:p14="http://schemas.microsoft.com/office/powerpoint/2010/main" val="347483564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394">
          <p15:clr>
            <a:srgbClr val="FBAE40"/>
          </p15:clr>
        </p15:guide>
        <p15:guide id="2" orient="horz" pos="3828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able Placeholder 4"/>
          <p:cNvSpPr>
            <a:spLocks noGrp="1"/>
          </p:cNvSpPr>
          <p:nvPr>
            <p:ph type="tbl" sz="quarter" idx="14"/>
          </p:nvPr>
        </p:nvSpPr>
        <p:spPr>
          <a:xfrm>
            <a:off x="777601" y="1906927"/>
            <a:ext cx="10634400" cy="3787291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tx1"/>
                </a:solidFill>
                <a:latin typeface="Rawline" panose="00000500000000000000" pitchFamily="2" charset="0"/>
              </a:defRPr>
            </a:lvl1pPr>
          </a:lstStyle>
          <a:p>
            <a:r>
              <a:rPr lang="en-US"/>
              <a:t>Click icon to add table</a:t>
            </a:r>
            <a:endParaRPr lang="en-US" dirty="0"/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78E84C9E-2496-794B-9347-71DDA36E120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77600" y="1516023"/>
            <a:ext cx="10634400" cy="338554"/>
          </a:xfrm>
          <a:solidFill>
            <a:srgbClr val="F7F6FB"/>
          </a:solidFill>
        </p:spPr>
        <p:txBody>
          <a:bodyPr wrap="square" anchor="ctr" anchorCtr="0">
            <a:spAutoFit/>
          </a:bodyPr>
          <a:lstStyle>
            <a:lvl1pPr algn="ctr">
              <a:defRPr sz="1600" b="1" baseline="0">
                <a:solidFill>
                  <a:schemeClr val="tx1"/>
                </a:solidFill>
                <a:latin typeface="Rawline" panose="00000500000000000000" pitchFamily="2" charset="0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latin typeface="Rawline" panose="00000500000000000000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Rawline" panose="00000500000000000000" pitchFamily="2" charset="0"/>
              </a:defRPr>
            </a:lvl1pPr>
          </a:lstStyle>
          <a:p>
            <a:r>
              <a:rPr lang="en-US" dirty="0"/>
              <a:t>Basic Table</a:t>
            </a:r>
          </a:p>
        </p:txBody>
      </p:sp>
    </p:spTree>
    <p:extLst>
      <p:ext uri="{BB962C8B-B14F-4D97-AF65-F5344CB8AC3E}">
        <p14:creationId xmlns:p14="http://schemas.microsoft.com/office/powerpoint/2010/main" val="70053353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394" userDrawn="1">
          <p15:clr>
            <a:srgbClr val="FBAE40"/>
          </p15:clr>
        </p15:guide>
        <p15:guide id="2" orient="horz" pos="3828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23" hasCustomPrompt="1"/>
          </p:nvPr>
        </p:nvSpPr>
        <p:spPr>
          <a:xfrm>
            <a:off x="777599" y="1985211"/>
            <a:ext cx="5185785" cy="3922294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Rawline" panose="00000500000000000000" pitchFamily="2" charset="0"/>
              </a:defRPr>
            </a:lvl1pPr>
          </a:lstStyle>
          <a:p>
            <a:r>
              <a:rPr lang="en-US" dirty="0"/>
              <a:t>Photo Placeholder</a:t>
            </a:r>
          </a:p>
        </p:txBody>
      </p:sp>
      <p:sp>
        <p:nvSpPr>
          <p:cNvPr id="26" name="Content Placeholder 25"/>
          <p:cNvSpPr>
            <a:spLocks noGrp="1"/>
          </p:cNvSpPr>
          <p:nvPr>
            <p:ph sz="quarter" idx="25" hasCustomPrompt="1"/>
          </p:nvPr>
        </p:nvSpPr>
        <p:spPr>
          <a:xfrm>
            <a:off x="6207634" y="1985211"/>
            <a:ext cx="5206767" cy="3922294"/>
          </a:xfrm>
        </p:spPr>
        <p:txBody>
          <a:bodyPr/>
          <a:lstStyle>
            <a:lvl1pPr>
              <a:defRPr sz="2400" baseline="0">
                <a:solidFill>
                  <a:schemeClr val="tx2"/>
                </a:solidFill>
                <a:latin typeface="Rawline" panose="00000500000000000000" pitchFamily="2" charset="0"/>
              </a:defRPr>
            </a:lvl1pPr>
            <a:lvl2pPr>
              <a:defRPr sz="1800" baseline="0">
                <a:solidFill>
                  <a:schemeClr val="tx2"/>
                </a:solidFill>
                <a:latin typeface="Rawline" panose="00000500000000000000" pitchFamily="2" charset="0"/>
              </a:defRPr>
            </a:lvl2pPr>
            <a:lvl3pPr>
              <a:defRPr>
                <a:solidFill>
                  <a:schemeClr val="tx2"/>
                </a:solidFill>
                <a:latin typeface="+mn-lt"/>
              </a:defRPr>
            </a:lvl3pPr>
            <a:lvl4pPr>
              <a:defRPr>
                <a:solidFill>
                  <a:schemeClr val="tx2"/>
                </a:solidFill>
                <a:latin typeface="+mn-lt"/>
              </a:defRPr>
            </a:lvl4pPr>
            <a:lvl5pPr>
              <a:defRPr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Main text – Arial, 24pt, Regular</a:t>
            </a:r>
          </a:p>
          <a:p>
            <a:pPr lvl="1"/>
            <a:r>
              <a:rPr lang="en-US" dirty="0"/>
              <a:t>Sub text – Arial, 18pt, Regular</a:t>
            </a:r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5529E626-8C84-2947-A150-10B1FDF4E72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77599" y="1501999"/>
            <a:ext cx="10636803" cy="483212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2"/>
                </a:solidFill>
                <a:latin typeface="Rawline" panose="00000500000000000000" pitchFamily="2" charset="0"/>
              </a:defRPr>
            </a:lvl1pPr>
          </a:lstStyle>
          <a:p>
            <a:pPr lvl="0"/>
            <a:r>
              <a:rPr lang="en-US" dirty="0"/>
              <a:t>Small Description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26"/>
          </p:nvPr>
        </p:nvSpPr>
        <p:spPr/>
        <p:txBody>
          <a:bodyPr/>
          <a:lstStyle>
            <a:lvl1pPr>
              <a:defRPr>
                <a:latin typeface="Rawline" panose="00000500000000000000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Rawline" panose="00000500000000000000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Simple - 1 - Violet">
    <p:bg>
      <p:bgPr>
        <a:solidFill>
          <a:srgbClr val="7C64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10439234" y="6148015"/>
            <a:ext cx="9727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FB6F827-E134-4C8D-9CF5-D199257E746A}" type="slidenum">
              <a:rPr lang="en-US" sz="1000" kern="1200" smtClean="0">
                <a:solidFill>
                  <a:schemeClr val="bg1">
                    <a:alpha val="40000"/>
                  </a:schemeClr>
                </a:solidFill>
                <a:latin typeface="Rawline" panose="00000500000000000000" pitchFamily="2" charset="0"/>
                <a:ea typeface="+mn-ea"/>
                <a:cs typeface="+mn-cs"/>
              </a:rPr>
              <a:pPr algn="r"/>
              <a:t>‹#›</a:t>
            </a:fld>
            <a:endParaRPr lang="en-US" sz="1000" kern="1200" dirty="0">
              <a:solidFill>
                <a:schemeClr val="bg1">
                  <a:alpha val="40000"/>
                </a:schemeClr>
              </a:solidFill>
              <a:latin typeface="Rawline" panose="00000500000000000000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37271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Simple - 2 - Orchid">
    <p:bg>
      <p:bgPr>
        <a:solidFill>
          <a:srgbClr val="DC4C8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10439234" y="6148015"/>
            <a:ext cx="9727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FB6F827-E134-4C8D-9CF5-D199257E746A}" type="slidenum">
              <a:rPr lang="en-US" sz="1000" kern="1200" smtClean="0">
                <a:solidFill>
                  <a:schemeClr val="bg1">
                    <a:alpha val="40000"/>
                  </a:schemeClr>
                </a:solidFill>
                <a:latin typeface="Rawline" panose="00000500000000000000" pitchFamily="2" charset="0"/>
                <a:ea typeface="+mn-ea"/>
                <a:cs typeface="+mn-cs"/>
              </a:rPr>
              <a:pPr algn="r"/>
              <a:t>‹#›</a:t>
            </a:fld>
            <a:endParaRPr lang="en-US" sz="1000" kern="1200" dirty="0">
              <a:solidFill>
                <a:schemeClr val="bg1">
                  <a:alpha val="40000"/>
                </a:schemeClr>
              </a:solidFill>
              <a:latin typeface="Rawline" panose="00000500000000000000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58607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Simple - 3 - Purple">
    <p:bg>
      <p:bgPr>
        <a:solidFill>
          <a:srgbClr val="9A4DB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10439234" y="6148015"/>
            <a:ext cx="9727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FB6F827-E134-4C8D-9CF5-D199257E746A}" type="slidenum">
              <a:rPr lang="en-US" sz="1000" kern="1200" smtClean="0">
                <a:solidFill>
                  <a:schemeClr val="bg1">
                    <a:alpha val="40000"/>
                  </a:schemeClr>
                </a:solidFill>
                <a:latin typeface="Rawline" panose="00000500000000000000" pitchFamily="2" charset="0"/>
                <a:ea typeface="+mn-ea"/>
                <a:cs typeface="+mn-cs"/>
              </a:rPr>
              <a:pPr algn="r"/>
              <a:t>‹#›</a:t>
            </a:fld>
            <a:endParaRPr lang="en-US" sz="1000" kern="1200" dirty="0">
              <a:solidFill>
                <a:schemeClr val="bg1">
                  <a:alpha val="40000"/>
                </a:schemeClr>
              </a:solidFill>
              <a:latin typeface="Rawline" panose="00000500000000000000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42630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 - Full page photo title 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2"/>
            <a:ext cx="12192000" cy="6857999"/>
          </a:xfrm>
          <a:solidFill>
            <a:srgbClr val="7C64C3"/>
          </a:solidFill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b="1" baseline="0">
                <a:solidFill>
                  <a:schemeClr val="bg1"/>
                </a:solidFill>
                <a:latin typeface="Rawline" panose="00000500000000000000" pitchFamily="2" charset="0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A7698B9-D050-374A-8EC4-E48F0F103F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80000" y="2674651"/>
            <a:ext cx="9910800" cy="58643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>
                <a:solidFill>
                  <a:schemeClr val="bg1"/>
                </a:solidFill>
                <a:latin typeface="Rawline" panose="00000500000000000000" pitchFamily="2" charset="0"/>
              </a:defRPr>
            </a:lvl1pPr>
          </a:lstStyle>
          <a:p>
            <a:r>
              <a:rPr lang="en-US" dirty="0"/>
              <a:t>Full page photo title - Violet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- Full page photo title - Orch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2"/>
            <a:ext cx="12192000" cy="6857999"/>
          </a:xfrm>
          <a:solidFill>
            <a:srgbClr val="DD4B81"/>
          </a:solidFill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b="1" baseline="0">
                <a:solidFill>
                  <a:schemeClr val="bg1"/>
                </a:solidFill>
                <a:latin typeface="Rawline" panose="00000500000000000000" pitchFamily="2" charset="0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A7698B9-D050-374A-8EC4-E48F0F103F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80000" y="2674651"/>
            <a:ext cx="9910800" cy="58643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>
                <a:solidFill>
                  <a:schemeClr val="bg1"/>
                </a:solidFill>
                <a:latin typeface="Rawline" panose="00000500000000000000" pitchFamily="2" charset="0"/>
              </a:defRPr>
            </a:lvl1pPr>
          </a:lstStyle>
          <a:p>
            <a:r>
              <a:rPr lang="en-US" dirty="0"/>
              <a:t>Full page photo title - Orchid</a:t>
            </a:r>
          </a:p>
        </p:txBody>
      </p:sp>
    </p:spTree>
    <p:extLst>
      <p:ext uri="{BB962C8B-B14F-4D97-AF65-F5344CB8AC3E}">
        <p14:creationId xmlns:p14="http://schemas.microsoft.com/office/powerpoint/2010/main" val="4118990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- Full page photo title -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2"/>
            <a:ext cx="12192000" cy="6857999"/>
          </a:xfrm>
          <a:solidFill>
            <a:srgbClr val="9A4DB0"/>
          </a:solidFill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b="1" baseline="0">
                <a:solidFill>
                  <a:schemeClr val="bg1"/>
                </a:solidFill>
                <a:latin typeface="Rawline" panose="00000500000000000000" pitchFamily="2" charset="0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A7698B9-D050-374A-8EC4-E48F0F103F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80000" y="2674651"/>
            <a:ext cx="9910800" cy="58643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>
                <a:solidFill>
                  <a:schemeClr val="bg1"/>
                </a:solidFill>
                <a:latin typeface="Rawline" panose="00000500000000000000" pitchFamily="2" charset="0"/>
              </a:defRPr>
            </a:lvl1pPr>
          </a:lstStyle>
          <a:p>
            <a:r>
              <a:rPr lang="en-US" dirty="0"/>
              <a:t>Full page photo title - Purple</a:t>
            </a:r>
          </a:p>
        </p:txBody>
      </p:sp>
    </p:spTree>
    <p:extLst>
      <p:ext uri="{BB962C8B-B14F-4D97-AF65-F5344CB8AC3E}">
        <p14:creationId xmlns:p14="http://schemas.microsoft.com/office/powerpoint/2010/main" val="4245519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First Slide - Presentation">
    <p:bg>
      <p:bgPr>
        <a:solidFill>
          <a:srgbClr val="432B8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53225" y="0"/>
            <a:ext cx="5124450" cy="6858000"/>
          </a:xfrm>
          <a:prstGeom prst="rect">
            <a:avLst/>
          </a:prstGeom>
        </p:spPr>
      </p:pic>
      <p:sp>
        <p:nvSpPr>
          <p:cNvPr id="26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1889799" y="1543288"/>
            <a:ext cx="8160001" cy="3600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1800">
                <a:solidFill>
                  <a:schemeClr val="bg1">
                    <a:alpha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Tuesday, 16 April 2019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CA0EC70-9AE3-D149-9A28-F04398396A8B}"/>
              </a:ext>
            </a:extLst>
          </p:cNvPr>
          <p:cNvSpPr txBox="1"/>
          <p:nvPr userDrawn="1"/>
        </p:nvSpPr>
        <p:spPr>
          <a:xfrm>
            <a:off x="4722471" y="262745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800" dirty="0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44D6EFC6-ADA4-5D43-80B0-3BFC5EF96EC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889799" y="3476505"/>
            <a:ext cx="8160000" cy="369332"/>
          </a:xfrm>
        </p:spPr>
        <p:txBody>
          <a:bodyPr>
            <a:spAutoFit/>
          </a:bodyPr>
          <a:lstStyle>
            <a:lvl1pPr>
              <a:lnSpc>
                <a:spcPct val="100000"/>
              </a:lnSpc>
              <a:defRPr sz="1800">
                <a:solidFill>
                  <a:schemeClr val="bg1">
                    <a:alpha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Further Information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9279296-2150-1243-BF06-F7B86422173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9799" y="1903288"/>
            <a:ext cx="8160001" cy="1543288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Internal/Sales Presentation on two lines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0530" y="5022000"/>
            <a:ext cx="2029968" cy="472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4570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 - Section - 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C18F50F6-6581-AC4A-B5FB-9EE2E0DAE98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80000" y="3394899"/>
            <a:ext cx="9910800" cy="1015663"/>
          </a:xfrm>
        </p:spPr>
        <p:txBody>
          <a:bodyPr anchor="t">
            <a:spAutoFit/>
          </a:bodyPr>
          <a:lstStyle>
            <a:lvl1pPr marL="0" indent="0">
              <a:buNone/>
              <a:defRPr sz="2000" b="0">
                <a:solidFill>
                  <a:srgbClr val="9995A0"/>
                </a:solidFill>
                <a:latin typeface="Rawline" panose="00000500000000000000" pitchFamily="2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Section description: If needed. </a:t>
            </a:r>
            <a:r>
              <a:rPr lang="en-US" dirty="0" err="1"/>
              <a:t>Salutavique</a:t>
            </a:r>
            <a:r>
              <a:rPr lang="en-US" dirty="0"/>
              <a:t> in </a:t>
            </a:r>
            <a:r>
              <a:rPr lang="en-US" dirty="0" err="1"/>
              <a:t>decernamusque</a:t>
            </a:r>
            <a:r>
              <a:rPr lang="en-US" dirty="0"/>
              <a:t>, </a:t>
            </a:r>
            <a:r>
              <a:rPr lang="en-US" dirty="0" err="1"/>
              <a:t>accolaeque</a:t>
            </a:r>
            <a:r>
              <a:rPr lang="en-US" dirty="0"/>
              <a:t> </a:t>
            </a:r>
            <a:r>
              <a:rPr lang="en-US" dirty="0" err="1"/>
              <a:t>necessitatem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despiciente</a:t>
            </a:r>
            <a:r>
              <a:rPr lang="en-US" dirty="0"/>
              <a:t> </a:t>
            </a:r>
            <a:r>
              <a:rPr lang="en-US" dirty="0" err="1"/>
              <a:t>includere</a:t>
            </a:r>
            <a:r>
              <a:rPr lang="en-US" dirty="0"/>
              <a:t> </a:t>
            </a:r>
            <a:r>
              <a:rPr lang="en-US" dirty="0" err="1"/>
              <a:t>maculetis</a:t>
            </a:r>
            <a:r>
              <a:rPr lang="en-US" dirty="0"/>
              <a:t> </a:t>
            </a:r>
            <a:r>
              <a:rPr lang="en-US" dirty="0" err="1"/>
              <a:t>tractuque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pro a </a:t>
            </a:r>
            <a:r>
              <a:rPr lang="en-US" dirty="0" err="1"/>
              <a:t>periculaque</a:t>
            </a:r>
            <a:r>
              <a:rPr lang="en-US" dirty="0"/>
              <a:t> et de </a:t>
            </a:r>
            <a:r>
              <a:rPr lang="en-US" dirty="0" err="1"/>
              <a:t>relinquerem</a:t>
            </a:r>
            <a:r>
              <a:rPr lang="en-US" dirty="0"/>
              <a:t>.(Arial 20pt)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CEC0F2A-841F-FF4E-AC37-657B160356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80000" y="2808466"/>
            <a:ext cx="9910800" cy="586432"/>
          </a:xfrm>
          <a:prstGeom prst="rect">
            <a:avLst/>
          </a:prstGeom>
        </p:spPr>
        <p:txBody>
          <a:bodyPr anchor="b" anchorCtr="0">
            <a:spAutoFit/>
          </a:bodyPr>
          <a:lstStyle>
            <a:lvl1pPr>
              <a:defRPr sz="3200">
                <a:solidFill>
                  <a:schemeClr val="tx1"/>
                </a:solidFill>
                <a:latin typeface="Rawline" panose="00000500000000000000" pitchFamily="2" charset="0"/>
              </a:defRPr>
            </a:lvl1pPr>
          </a:lstStyle>
          <a:p>
            <a:r>
              <a:rPr lang="en-US" dirty="0"/>
              <a:t>Section - Default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- Section - Violet">
    <p:bg>
      <p:bgPr>
        <a:solidFill>
          <a:srgbClr val="7C64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F2EE904E-AD28-B644-95C2-A4D34616441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80000" y="3394899"/>
            <a:ext cx="9910800" cy="1015663"/>
          </a:xfrm>
        </p:spPr>
        <p:txBody>
          <a:bodyPr anchor="t">
            <a:spAutoFit/>
          </a:bodyPr>
          <a:lstStyle>
            <a:lvl1pPr marL="0" indent="0">
              <a:buNone/>
              <a:defRPr sz="2000" b="0">
                <a:solidFill>
                  <a:srgbClr val="BEB2E1"/>
                </a:solidFill>
                <a:latin typeface="Rawline" panose="00000500000000000000" pitchFamily="2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Section description: If needed. </a:t>
            </a:r>
            <a:r>
              <a:rPr lang="en-US" dirty="0" err="1"/>
              <a:t>Salutavique</a:t>
            </a:r>
            <a:r>
              <a:rPr lang="en-US" dirty="0"/>
              <a:t> in </a:t>
            </a:r>
            <a:r>
              <a:rPr lang="en-US" dirty="0" err="1"/>
              <a:t>decernamusque</a:t>
            </a:r>
            <a:r>
              <a:rPr lang="en-US" dirty="0"/>
              <a:t>, </a:t>
            </a:r>
            <a:r>
              <a:rPr lang="en-US" dirty="0" err="1"/>
              <a:t>accolaeque</a:t>
            </a:r>
            <a:r>
              <a:rPr lang="en-US" dirty="0"/>
              <a:t> </a:t>
            </a:r>
            <a:r>
              <a:rPr lang="en-US" dirty="0" err="1"/>
              <a:t>necessitatem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despiciente</a:t>
            </a:r>
            <a:r>
              <a:rPr lang="en-US" dirty="0"/>
              <a:t> </a:t>
            </a:r>
            <a:r>
              <a:rPr lang="en-US" dirty="0" err="1"/>
              <a:t>includere</a:t>
            </a:r>
            <a:r>
              <a:rPr lang="en-US" dirty="0"/>
              <a:t> </a:t>
            </a:r>
            <a:r>
              <a:rPr lang="en-US" dirty="0" err="1"/>
              <a:t>maculetis</a:t>
            </a:r>
            <a:r>
              <a:rPr lang="en-US" dirty="0"/>
              <a:t> </a:t>
            </a:r>
            <a:r>
              <a:rPr lang="en-US" dirty="0" err="1"/>
              <a:t>tractuque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pro a </a:t>
            </a:r>
            <a:r>
              <a:rPr lang="en-US" dirty="0" err="1"/>
              <a:t>periculaque</a:t>
            </a:r>
            <a:r>
              <a:rPr lang="en-US" dirty="0"/>
              <a:t> et de </a:t>
            </a:r>
            <a:r>
              <a:rPr lang="en-US" dirty="0" err="1"/>
              <a:t>relinquerem</a:t>
            </a:r>
            <a:r>
              <a:rPr lang="en-US" dirty="0"/>
              <a:t>.(Arial 20pt)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9326F20-F448-2348-96F8-968376BA61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80000" y="2808466"/>
            <a:ext cx="9910800" cy="586432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>
              <a:defRPr sz="3200">
                <a:solidFill>
                  <a:schemeClr val="bg1"/>
                </a:solidFill>
                <a:latin typeface="Rawline" panose="00000500000000000000" pitchFamily="2" charset="0"/>
              </a:defRPr>
            </a:lvl1pPr>
          </a:lstStyle>
          <a:p>
            <a:r>
              <a:rPr lang="en-US" dirty="0"/>
              <a:t>Section title (Arial 32pt / Bold)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10439234" y="6148015"/>
            <a:ext cx="9727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FB6F827-E134-4C8D-9CF5-D199257E746A}" type="slidenum">
              <a:rPr lang="en-US" sz="1000" kern="1200" smtClean="0">
                <a:solidFill>
                  <a:schemeClr val="bg1">
                    <a:alpha val="40000"/>
                  </a:schemeClr>
                </a:solidFill>
                <a:latin typeface="Rawline" panose="00000500000000000000" pitchFamily="2" charset="0"/>
                <a:ea typeface="+mn-ea"/>
                <a:cs typeface="+mn-cs"/>
              </a:rPr>
              <a:pPr algn="r"/>
              <a:t>‹#›</a:t>
            </a:fld>
            <a:endParaRPr lang="en-US" sz="1000" kern="1200" dirty="0">
              <a:solidFill>
                <a:schemeClr val="bg1">
                  <a:alpha val="40000"/>
                </a:schemeClr>
              </a:solidFill>
              <a:latin typeface="Rawline" panose="00000500000000000000" pitchFamily="2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- Section - Orchid">
    <p:bg>
      <p:bgPr>
        <a:solidFill>
          <a:srgbClr val="DC4C8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2EE904E-AD28-B644-95C2-A4D34616441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80000" y="3394899"/>
            <a:ext cx="9910800" cy="1015663"/>
          </a:xfrm>
        </p:spPr>
        <p:txBody>
          <a:bodyPr anchor="t">
            <a:spAutoFit/>
          </a:bodyPr>
          <a:lstStyle>
            <a:lvl1pPr marL="0" indent="0">
              <a:buNone/>
              <a:defRPr sz="2000" b="0">
                <a:solidFill>
                  <a:srgbClr val="EEA6C0"/>
                </a:solidFill>
                <a:latin typeface="Rawline" panose="00000500000000000000" pitchFamily="2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Section description: If needed. </a:t>
            </a:r>
            <a:r>
              <a:rPr lang="en-US" dirty="0" err="1"/>
              <a:t>Salutavique</a:t>
            </a:r>
            <a:r>
              <a:rPr lang="en-US" dirty="0"/>
              <a:t> in </a:t>
            </a:r>
            <a:r>
              <a:rPr lang="en-US" dirty="0" err="1"/>
              <a:t>decernamusque</a:t>
            </a:r>
            <a:r>
              <a:rPr lang="en-US" dirty="0"/>
              <a:t>, </a:t>
            </a:r>
            <a:r>
              <a:rPr lang="en-US" dirty="0" err="1"/>
              <a:t>accolaeque</a:t>
            </a:r>
            <a:r>
              <a:rPr lang="en-US" dirty="0"/>
              <a:t> </a:t>
            </a:r>
            <a:r>
              <a:rPr lang="en-US" dirty="0" err="1"/>
              <a:t>necessitatem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despiciente</a:t>
            </a:r>
            <a:r>
              <a:rPr lang="en-US" dirty="0"/>
              <a:t> </a:t>
            </a:r>
            <a:r>
              <a:rPr lang="en-US" dirty="0" err="1"/>
              <a:t>includere</a:t>
            </a:r>
            <a:r>
              <a:rPr lang="en-US" dirty="0"/>
              <a:t> </a:t>
            </a:r>
            <a:r>
              <a:rPr lang="en-US" dirty="0" err="1"/>
              <a:t>maculetis</a:t>
            </a:r>
            <a:r>
              <a:rPr lang="en-US" dirty="0"/>
              <a:t> </a:t>
            </a:r>
            <a:r>
              <a:rPr lang="en-US" dirty="0" err="1"/>
              <a:t>tractuque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pro a </a:t>
            </a:r>
            <a:r>
              <a:rPr lang="en-US" dirty="0" err="1"/>
              <a:t>periculaque</a:t>
            </a:r>
            <a:r>
              <a:rPr lang="en-US" dirty="0"/>
              <a:t> et de </a:t>
            </a:r>
            <a:r>
              <a:rPr lang="en-US" dirty="0" err="1"/>
              <a:t>relinquerem</a:t>
            </a:r>
            <a:r>
              <a:rPr lang="en-US" dirty="0"/>
              <a:t>.(Arial 20pt)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9326F20-F448-2348-96F8-968376BA61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80000" y="2808466"/>
            <a:ext cx="9910800" cy="586432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>
              <a:defRPr sz="3200">
                <a:solidFill>
                  <a:schemeClr val="bg1"/>
                </a:solidFill>
                <a:latin typeface="Rawline" panose="00000500000000000000" pitchFamily="2" charset="0"/>
              </a:defRPr>
            </a:lvl1pPr>
          </a:lstStyle>
          <a:p>
            <a:r>
              <a:rPr lang="en-US" dirty="0"/>
              <a:t>Section title (Arial 32pt / Bold)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10439234" y="6148015"/>
            <a:ext cx="9727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FB6F827-E134-4C8D-9CF5-D199257E746A}" type="slidenum">
              <a:rPr lang="en-US" sz="1000" kern="1200" smtClean="0">
                <a:solidFill>
                  <a:schemeClr val="bg1">
                    <a:alpha val="40000"/>
                  </a:schemeClr>
                </a:solidFill>
                <a:latin typeface="Rawline" panose="00000500000000000000" pitchFamily="2" charset="0"/>
                <a:ea typeface="+mn-ea"/>
                <a:cs typeface="+mn-cs"/>
              </a:rPr>
              <a:pPr algn="r"/>
              <a:t>‹#›</a:t>
            </a:fld>
            <a:endParaRPr lang="en-US" sz="1000" kern="1200" dirty="0">
              <a:solidFill>
                <a:schemeClr val="bg1">
                  <a:alpha val="40000"/>
                </a:schemeClr>
              </a:solidFill>
              <a:latin typeface="Rawline" panose="00000500000000000000" pitchFamily="2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- Section - Purple">
    <p:bg>
      <p:bgPr>
        <a:solidFill>
          <a:srgbClr val="9A4DB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F2EE904E-AD28-B644-95C2-A4D34616441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80000" y="3394899"/>
            <a:ext cx="9910800" cy="1015663"/>
          </a:xfrm>
        </p:spPr>
        <p:txBody>
          <a:bodyPr anchor="t">
            <a:spAutoFit/>
          </a:bodyPr>
          <a:lstStyle>
            <a:lvl1pPr marL="0" indent="0">
              <a:buNone/>
              <a:defRPr sz="2000" b="0">
                <a:solidFill>
                  <a:srgbClr val="CDA6D8"/>
                </a:solidFill>
                <a:latin typeface="Rawline" panose="00000500000000000000" pitchFamily="2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Section description: If needed. </a:t>
            </a:r>
            <a:r>
              <a:rPr lang="en-US" dirty="0" err="1"/>
              <a:t>Salutavique</a:t>
            </a:r>
            <a:r>
              <a:rPr lang="en-US" dirty="0"/>
              <a:t> in </a:t>
            </a:r>
            <a:r>
              <a:rPr lang="en-US" dirty="0" err="1"/>
              <a:t>decernamusque</a:t>
            </a:r>
            <a:r>
              <a:rPr lang="en-US" dirty="0"/>
              <a:t>, </a:t>
            </a:r>
            <a:r>
              <a:rPr lang="en-US" dirty="0" err="1"/>
              <a:t>accolaeque</a:t>
            </a:r>
            <a:r>
              <a:rPr lang="en-US" dirty="0"/>
              <a:t> </a:t>
            </a:r>
            <a:r>
              <a:rPr lang="en-US" dirty="0" err="1"/>
              <a:t>necessitatem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despiciente</a:t>
            </a:r>
            <a:r>
              <a:rPr lang="en-US" dirty="0"/>
              <a:t> </a:t>
            </a:r>
            <a:r>
              <a:rPr lang="en-US" dirty="0" err="1"/>
              <a:t>includere</a:t>
            </a:r>
            <a:r>
              <a:rPr lang="en-US" dirty="0"/>
              <a:t> </a:t>
            </a:r>
            <a:r>
              <a:rPr lang="en-US" dirty="0" err="1"/>
              <a:t>maculetis</a:t>
            </a:r>
            <a:r>
              <a:rPr lang="en-US" dirty="0"/>
              <a:t> </a:t>
            </a:r>
            <a:r>
              <a:rPr lang="en-US" dirty="0" err="1"/>
              <a:t>tractuque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pro a </a:t>
            </a:r>
            <a:r>
              <a:rPr lang="en-US" dirty="0" err="1"/>
              <a:t>periculaque</a:t>
            </a:r>
            <a:r>
              <a:rPr lang="en-US" dirty="0"/>
              <a:t> et de </a:t>
            </a:r>
            <a:r>
              <a:rPr lang="en-US" dirty="0" err="1"/>
              <a:t>relinquerem</a:t>
            </a:r>
            <a:r>
              <a:rPr lang="en-US" dirty="0"/>
              <a:t>.(Arial 20pt)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9326F20-F448-2348-96F8-968376BA61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80000" y="2808466"/>
            <a:ext cx="9910800" cy="586432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>
              <a:defRPr sz="3200">
                <a:solidFill>
                  <a:schemeClr val="bg1"/>
                </a:solidFill>
                <a:latin typeface="Rawline" panose="00000500000000000000" pitchFamily="2" charset="0"/>
              </a:defRPr>
            </a:lvl1pPr>
          </a:lstStyle>
          <a:p>
            <a:r>
              <a:rPr lang="en-US" dirty="0"/>
              <a:t>Section title (Arial 32pt / Bold)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10439234" y="6148015"/>
            <a:ext cx="9727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FB6F827-E134-4C8D-9CF5-D199257E746A}" type="slidenum">
              <a:rPr lang="en-US" sz="1000" kern="1200" smtClean="0">
                <a:solidFill>
                  <a:schemeClr val="bg1">
                    <a:alpha val="40000"/>
                  </a:schemeClr>
                </a:solidFill>
                <a:latin typeface="Rawline" panose="00000500000000000000" pitchFamily="2" charset="0"/>
                <a:ea typeface="+mn-ea"/>
                <a:cs typeface="+mn-cs"/>
              </a:rPr>
              <a:pPr algn="r"/>
              <a:t>‹#›</a:t>
            </a:fld>
            <a:endParaRPr lang="en-US" sz="1000" kern="1200" dirty="0">
              <a:solidFill>
                <a:schemeClr val="bg1">
                  <a:alpha val="40000"/>
                </a:schemeClr>
              </a:solidFill>
              <a:latin typeface="Rawline" panose="00000500000000000000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32910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- QuoteWithLogo - Violet">
    <p:bg>
      <p:bgPr>
        <a:solidFill>
          <a:srgbClr val="7C64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80000" y="720000"/>
            <a:ext cx="9910800" cy="1077218"/>
          </a:xfrm>
          <a:prstGeom prst="rect">
            <a:avLst/>
          </a:prstGeom>
        </p:spPr>
        <p:txBody>
          <a:bodyPr anchor="t">
            <a:spAutoFit/>
          </a:bodyPr>
          <a:lstStyle>
            <a:lvl1pPr algn="l">
              <a:defRPr sz="6400">
                <a:solidFill>
                  <a:schemeClr val="bg1"/>
                </a:solidFill>
                <a:latin typeface="Rawline" panose="00000500000000000000" pitchFamily="2" charset="0"/>
              </a:defRPr>
            </a:lvl1pPr>
          </a:lstStyle>
          <a:p>
            <a:r>
              <a:rPr lang="en-US" dirty="0"/>
              <a:t>Big title – Arial 64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00" y="5327832"/>
            <a:ext cx="2039112" cy="475113"/>
          </a:xfrm>
          <a:prstGeom prst="rect">
            <a:avLst/>
          </a:prstGeom>
        </p:spPr>
      </p:pic>
      <p:sp>
        <p:nvSpPr>
          <p:cNvPr id="4" name="TextBox 3"/>
          <p:cNvSpPr txBox="1"/>
          <p:nvPr userDrawn="1"/>
        </p:nvSpPr>
        <p:spPr>
          <a:xfrm>
            <a:off x="10439234" y="6148015"/>
            <a:ext cx="9727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FB6F827-E134-4C8D-9CF5-D199257E746A}" type="slidenum">
              <a:rPr lang="en-US" sz="1000" kern="1200" smtClean="0">
                <a:solidFill>
                  <a:schemeClr val="bg1">
                    <a:alpha val="40000"/>
                  </a:schemeClr>
                </a:solidFill>
                <a:latin typeface="Rawline" panose="00000500000000000000" pitchFamily="2" charset="0"/>
                <a:ea typeface="+mn-ea"/>
                <a:cs typeface="+mn-cs"/>
              </a:rPr>
              <a:pPr algn="r"/>
              <a:t>‹#›</a:t>
            </a:fld>
            <a:endParaRPr lang="en-US" sz="1000" kern="1200" dirty="0">
              <a:solidFill>
                <a:schemeClr val="bg1">
                  <a:alpha val="40000"/>
                </a:schemeClr>
              </a:solidFill>
              <a:latin typeface="Rawline" panose="00000500000000000000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177971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- QuoteWithLogo - Orchid">
    <p:bg>
      <p:bgPr>
        <a:solidFill>
          <a:srgbClr val="DC4C8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1B74707B-30C1-4448-8574-031B099619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80000" y="720000"/>
            <a:ext cx="9910800" cy="1077218"/>
          </a:xfrm>
          <a:prstGeom prst="rect">
            <a:avLst/>
          </a:prstGeom>
        </p:spPr>
        <p:txBody>
          <a:bodyPr anchor="t">
            <a:spAutoFit/>
          </a:bodyPr>
          <a:lstStyle>
            <a:lvl1pPr algn="l">
              <a:defRPr sz="6400">
                <a:solidFill>
                  <a:schemeClr val="bg1"/>
                </a:solidFill>
                <a:latin typeface="Rawline" panose="00000500000000000000" pitchFamily="2" charset="0"/>
              </a:defRPr>
            </a:lvl1pPr>
          </a:lstStyle>
          <a:p>
            <a:r>
              <a:rPr lang="en-US" dirty="0"/>
              <a:t>Big title – Arial 64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00" y="5327832"/>
            <a:ext cx="2039112" cy="475113"/>
          </a:xfrm>
          <a:prstGeom prst="rect">
            <a:avLst/>
          </a:prstGeom>
        </p:spPr>
      </p:pic>
      <p:sp>
        <p:nvSpPr>
          <p:cNvPr id="4" name="TextBox 3"/>
          <p:cNvSpPr txBox="1"/>
          <p:nvPr userDrawn="1"/>
        </p:nvSpPr>
        <p:spPr>
          <a:xfrm>
            <a:off x="10439234" y="6148015"/>
            <a:ext cx="9727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FB6F827-E134-4C8D-9CF5-D199257E746A}" type="slidenum">
              <a:rPr lang="en-US" sz="1000" kern="1200" smtClean="0">
                <a:solidFill>
                  <a:schemeClr val="bg1">
                    <a:alpha val="40000"/>
                  </a:schemeClr>
                </a:solidFill>
                <a:latin typeface="Rawline" panose="00000500000000000000" pitchFamily="2" charset="0"/>
                <a:ea typeface="+mn-ea"/>
                <a:cs typeface="+mn-cs"/>
              </a:rPr>
              <a:pPr algn="r"/>
              <a:t>‹#›</a:t>
            </a:fld>
            <a:endParaRPr lang="en-US" sz="1000" kern="1200" dirty="0">
              <a:solidFill>
                <a:schemeClr val="bg1">
                  <a:alpha val="40000"/>
                </a:schemeClr>
              </a:solidFill>
              <a:latin typeface="Rawline" panose="00000500000000000000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53136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- QuoteWithLogo - Purple">
    <p:bg>
      <p:bgPr>
        <a:solidFill>
          <a:srgbClr val="9A4DB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9F1A9959-3EB4-854F-893D-5DF94F13E4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80000" y="720000"/>
            <a:ext cx="9910800" cy="1077218"/>
          </a:xfrm>
          <a:prstGeom prst="rect">
            <a:avLst/>
          </a:prstGeom>
        </p:spPr>
        <p:txBody>
          <a:bodyPr anchor="t">
            <a:spAutoFit/>
          </a:bodyPr>
          <a:lstStyle>
            <a:lvl1pPr algn="l">
              <a:defRPr sz="6400">
                <a:solidFill>
                  <a:schemeClr val="bg1"/>
                </a:solidFill>
                <a:latin typeface="Rawline" panose="00000500000000000000" pitchFamily="2" charset="0"/>
              </a:defRPr>
            </a:lvl1pPr>
          </a:lstStyle>
          <a:p>
            <a:r>
              <a:rPr lang="en-US" dirty="0"/>
              <a:t>Big title – Arial 64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00" y="5327832"/>
            <a:ext cx="2039112" cy="475113"/>
          </a:xfrm>
          <a:prstGeom prst="rect">
            <a:avLst/>
          </a:prstGeom>
        </p:spPr>
      </p:pic>
      <p:sp>
        <p:nvSpPr>
          <p:cNvPr id="4" name="TextBox 3"/>
          <p:cNvSpPr txBox="1"/>
          <p:nvPr userDrawn="1"/>
        </p:nvSpPr>
        <p:spPr>
          <a:xfrm>
            <a:off x="10439234" y="6148015"/>
            <a:ext cx="9727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FB6F827-E134-4C8D-9CF5-D199257E746A}" type="slidenum">
              <a:rPr lang="en-US" sz="1000" kern="1200" smtClean="0">
                <a:solidFill>
                  <a:schemeClr val="bg1">
                    <a:alpha val="40000"/>
                  </a:schemeClr>
                </a:solidFill>
                <a:latin typeface="Rawline" panose="00000500000000000000" pitchFamily="2" charset="0"/>
                <a:ea typeface="+mn-ea"/>
                <a:cs typeface="+mn-cs"/>
              </a:rPr>
              <a:pPr algn="r"/>
              <a:t>‹#›</a:t>
            </a:fld>
            <a:endParaRPr lang="en-US" sz="1000" kern="1200" dirty="0">
              <a:solidFill>
                <a:schemeClr val="bg1">
                  <a:alpha val="40000"/>
                </a:schemeClr>
              </a:solidFill>
              <a:latin typeface="Rawline" panose="00000500000000000000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848017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925" y="576654"/>
            <a:ext cx="11874446" cy="6673376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10439234" y="6148015"/>
            <a:ext cx="9727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FB6F827-E134-4C8D-9CF5-D199257E746A}" type="slidenum">
              <a:rPr lang="en-US" sz="1000" kern="1200" smtClean="0">
                <a:solidFill>
                  <a:srgbClr val="332C41">
                    <a:alpha val="40000"/>
                  </a:srgbClr>
                </a:solidFill>
                <a:latin typeface="Rawline" panose="00000500000000000000" pitchFamily="2" charset="0"/>
                <a:ea typeface="+mn-ea"/>
                <a:cs typeface="+mn-cs"/>
              </a:rPr>
              <a:pPr algn="r"/>
              <a:t>‹#›</a:t>
            </a:fld>
            <a:endParaRPr lang="en-US" sz="1000" kern="1200" dirty="0">
              <a:solidFill>
                <a:srgbClr val="332C41">
                  <a:alpha val="40000"/>
                </a:srgbClr>
              </a:solidFill>
              <a:latin typeface="Rawline" panose="00000500000000000000" pitchFamily="2" charset="0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600" y="356616"/>
            <a:ext cx="10634400" cy="461665"/>
          </a:xfrm>
        </p:spPr>
        <p:txBody>
          <a:bodyPr/>
          <a:lstStyle>
            <a:lvl1pPr algn="ctr">
              <a:defRPr>
                <a:latin typeface="Rawline" panose="000005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4069557" y="6152914"/>
            <a:ext cx="1988343" cy="430887"/>
            <a:chOff x="4069557" y="6152914"/>
            <a:chExt cx="1988343" cy="430887"/>
          </a:xfrm>
        </p:grpSpPr>
        <p:sp>
          <p:nvSpPr>
            <p:cNvPr id="4" name="Rectangle 3"/>
            <p:cNvSpPr/>
            <p:nvPr userDrawn="1"/>
          </p:nvSpPr>
          <p:spPr>
            <a:xfrm>
              <a:off x="4069557" y="6222785"/>
              <a:ext cx="116681" cy="116681"/>
            </a:xfrm>
            <a:prstGeom prst="rect">
              <a:avLst/>
            </a:prstGeom>
            <a:solidFill>
              <a:srgbClr val="8F77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Rawline" panose="00000500000000000000" pitchFamily="2" charset="0"/>
              </a:endParaRPr>
            </a:p>
          </p:txBody>
        </p:sp>
        <p:sp>
          <p:nvSpPr>
            <p:cNvPr id="6" name="TextBox 5"/>
            <p:cNvSpPr txBox="1"/>
            <p:nvPr userDrawn="1"/>
          </p:nvSpPr>
          <p:spPr>
            <a:xfrm>
              <a:off x="4167190" y="6152914"/>
              <a:ext cx="189071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>
                  <a:solidFill>
                    <a:srgbClr val="332C41"/>
                  </a:solidFill>
                  <a:latin typeface="Rawline" panose="00000500000000000000" pitchFamily="2" charset="0"/>
                </a:rPr>
                <a:t>Partner and affiliate</a:t>
              </a:r>
              <a:r>
                <a:rPr lang="en-US" sz="1100" baseline="0" dirty="0">
                  <a:solidFill>
                    <a:srgbClr val="332C41"/>
                  </a:solidFill>
                  <a:latin typeface="Rawline" panose="00000500000000000000" pitchFamily="2" charset="0"/>
                </a:rPr>
                <a:t> panels</a:t>
              </a:r>
              <a:endParaRPr lang="en-US" sz="1100" dirty="0">
                <a:solidFill>
                  <a:srgbClr val="332C41"/>
                </a:solidFill>
                <a:latin typeface="Rawline" panose="00000500000000000000" pitchFamily="2" charset="0"/>
              </a:endParaRPr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6288857" y="6152914"/>
            <a:ext cx="1988343" cy="261610"/>
            <a:chOff x="4069557" y="6152914"/>
            <a:chExt cx="1988343" cy="261610"/>
          </a:xfrm>
        </p:grpSpPr>
        <p:sp>
          <p:nvSpPr>
            <p:cNvPr id="9" name="Rectangle 8"/>
            <p:cNvSpPr/>
            <p:nvPr userDrawn="1"/>
          </p:nvSpPr>
          <p:spPr>
            <a:xfrm>
              <a:off x="4069557" y="6222785"/>
              <a:ext cx="116681" cy="116681"/>
            </a:xfrm>
            <a:prstGeom prst="rect">
              <a:avLst/>
            </a:prstGeom>
            <a:solidFill>
              <a:srgbClr val="432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Rawline" panose="00000500000000000000" pitchFamily="2" charset="0"/>
              </a:endParaRPr>
            </a:p>
          </p:txBody>
        </p:sp>
        <p:sp>
          <p:nvSpPr>
            <p:cNvPr id="10" name="TextBox 9"/>
            <p:cNvSpPr txBox="1"/>
            <p:nvPr userDrawn="1"/>
          </p:nvSpPr>
          <p:spPr>
            <a:xfrm>
              <a:off x="4167190" y="6152914"/>
              <a:ext cx="189071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>
                  <a:solidFill>
                    <a:srgbClr val="332C41"/>
                  </a:solidFill>
                  <a:latin typeface="Rawline" panose="00000500000000000000" pitchFamily="2" charset="0"/>
                </a:rPr>
                <a:t>YouGov</a:t>
              </a:r>
              <a:r>
                <a:rPr lang="en-US" sz="1100" baseline="0" dirty="0">
                  <a:solidFill>
                    <a:srgbClr val="332C41"/>
                  </a:solidFill>
                  <a:latin typeface="Rawline" panose="00000500000000000000" pitchFamily="2" charset="0"/>
                </a:rPr>
                <a:t> panels</a:t>
              </a:r>
              <a:endParaRPr lang="en-US" sz="1100" dirty="0">
                <a:solidFill>
                  <a:srgbClr val="332C41"/>
                </a:solidFill>
                <a:latin typeface="Rawline" panose="00000500000000000000" pitchFamily="2" charset="0"/>
              </a:endParaRPr>
            </a:p>
          </p:txBody>
        </p:sp>
      </p:grpSp>
      <p:grpSp>
        <p:nvGrpSpPr>
          <p:cNvPr id="11" name="Group 10"/>
          <p:cNvGrpSpPr/>
          <p:nvPr userDrawn="1"/>
        </p:nvGrpSpPr>
        <p:grpSpPr>
          <a:xfrm>
            <a:off x="7732717" y="6152914"/>
            <a:ext cx="1988343" cy="261610"/>
            <a:chOff x="4069557" y="6152914"/>
            <a:chExt cx="1988343" cy="261610"/>
          </a:xfrm>
        </p:grpSpPr>
        <p:sp>
          <p:nvSpPr>
            <p:cNvPr id="12" name="Rectangle 11"/>
            <p:cNvSpPr/>
            <p:nvPr userDrawn="1"/>
          </p:nvSpPr>
          <p:spPr>
            <a:xfrm>
              <a:off x="4069557" y="6222785"/>
              <a:ext cx="116681" cy="116681"/>
            </a:xfrm>
            <a:prstGeom prst="rect">
              <a:avLst/>
            </a:prstGeom>
            <a:solidFill>
              <a:srgbClr val="FF85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Rawline" panose="00000500000000000000" pitchFamily="2" charset="0"/>
              </a:endParaRPr>
            </a:p>
          </p:txBody>
        </p:sp>
        <p:sp>
          <p:nvSpPr>
            <p:cNvPr id="13" name="TextBox 12"/>
            <p:cNvSpPr txBox="1"/>
            <p:nvPr userDrawn="1"/>
          </p:nvSpPr>
          <p:spPr>
            <a:xfrm>
              <a:off x="4167190" y="6152914"/>
              <a:ext cx="189071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>
                  <a:solidFill>
                    <a:srgbClr val="332C41"/>
                  </a:solidFill>
                  <a:latin typeface="Rawline" panose="00000500000000000000" pitchFamily="2" charset="0"/>
                </a:rPr>
                <a:t>YouGov</a:t>
              </a:r>
              <a:r>
                <a:rPr lang="en-US" sz="1100" baseline="0" dirty="0">
                  <a:solidFill>
                    <a:srgbClr val="332C41"/>
                  </a:solidFill>
                  <a:latin typeface="Rawline" panose="00000500000000000000" pitchFamily="2" charset="0"/>
                </a:rPr>
                <a:t> offices</a:t>
              </a:r>
              <a:endParaRPr lang="en-US" sz="1100" dirty="0">
                <a:solidFill>
                  <a:srgbClr val="332C41"/>
                </a:solidFill>
                <a:latin typeface="Rawline" panose="000005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6582919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544" y="580373"/>
            <a:ext cx="11861208" cy="6665937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10439234" y="6148015"/>
            <a:ext cx="9727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FB6F827-E134-4C8D-9CF5-D199257E746A}" type="slidenum">
              <a:rPr lang="en-US" sz="1000" kern="1200" smtClean="0">
                <a:solidFill>
                  <a:srgbClr val="332C41">
                    <a:alpha val="40000"/>
                  </a:srgbClr>
                </a:solidFill>
                <a:latin typeface="Rawline" panose="00000500000000000000" pitchFamily="2" charset="0"/>
                <a:ea typeface="+mn-ea"/>
                <a:cs typeface="+mn-cs"/>
              </a:rPr>
              <a:pPr algn="r"/>
              <a:t>‹#›</a:t>
            </a:fld>
            <a:endParaRPr lang="en-US" sz="1000" kern="1200" dirty="0">
              <a:solidFill>
                <a:srgbClr val="332C41">
                  <a:alpha val="40000"/>
                </a:srgbClr>
              </a:solidFill>
              <a:latin typeface="Rawline" panose="00000500000000000000" pitchFamily="2" charset="0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600" y="356616"/>
            <a:ext cx="10634400" cy="461665"/>
          </a:xfrm>
        </p:spPr>
        <p:txBody>
          <a:bodyPr/>
          <a:lstStyle>
            <a:lvl1pPr algn="ctr">
              <a:defRPr>
                <a:latin typeface="Rawline" panose="000005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4069557" y="6152914"/>
            <a:ext cx="1988343" cy="430887"/>
            <a:chOff x="4069557" y="6152914"/>
            <a:chExt cx="1988343" cy="430887"/>
          </a:xfrm>
        </p:grpSpPr>
        <p:sp>
          <p:nvSpPr>
            <p:cNvPr id="7" name="Rectangle 6"/>
            <p:cNvSpPr/>
            <p:nvPr userDrawn="1"/>
          </p:nvSpPr>
          <p:spPr>
            <a:xfrm>
              <a:off x="4069557" y="6222785"/>
              <a:ext cx="116681" cy="116681"/>
            </a:xfrm>
            <a:prstGeom prst="rect">
              <a:avLst/>
            </a:prstGeom>
            <a:solidFill>
              <a:srgbClr val="8F77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Rawline" panose="00000500000000000000" pitchFamily="2" charset="0"/>
              </a:endParaRPr>
            </a:p>
          </p:txBody>
        </p:sp>
        <p:sp>
          <p:nvSpPr>
            <p:cNvPr id="8" name="TextBox 7"/>
            <p:cNvSpPr txBox="1"/>
            <p:nvPr userDrawn="1"/>
          </p:nvSpPr>
          <p:spPr>
            <a:xfrm>
              <a:off x="4167190" y="6152914"/>
              <a:ext cx="189071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>
                  <a:solidFill>
                    <a:srgbClr val="332C41"/>
                  </a:solidFill>
                  <a:latin typeface="Rawline" panose="00000500000000000000" pitchFamily="2" charset="0"/>
                </a:rPr>
                <a:t>Partner and affiliate</a:t>
              </a:r>
              <a:r>
                <a:rPr lang="en-US" sz="1100" baseline="0" dirty="0">
                  <a:solidFill>
                    <a:srgbClr val="332C41"/>
                  </a:solidFill>
                  <a:latin typeface="Rawline" panose="00000500000000000000" pitchFamily="2" charset="0"/>
                </a:rPr>
                <a:t> panels</a:t>
              </a:r>
              <a:endParaRPr lang="en-US" sz="1100" dirty="0">
                <a:solidFill>
                  <a:srgbClr val="332C41"/>
                </a:solidFill>
                <a:latin typeface="Rawline" panose="00000500000000000000" pitchFamily="2" charset="0"/>
              </a:endParaRPr>
            </a:p>
          </p:txBody>
        </p:sp>
      </p:grpSp>
      <p:grpSp>
        <p:nvGrpSpPr>
          <p:cNvPr id="9" name="Group 8"/>
          <p:cNvGrpSpPr/>
          <p:nvPr userDrawn="1"/>
        </p:nvGrpSpPr>
        <p:grpSpPr>
          <a:xfrm>
            <a:off x="6288857" y="6152914"/>
            <a:ext cx="1988343" cy="261610"/>
            <a:chOff x="4069557" y="6152914"/>
            <a:chExt cx="1988343" cy="261610"/>
          </a:xfrm>
        </p:grpSpPr>
        <p:sp>
          <p:nvSpPr>
            <p:cNvPr id="10" name="Rectangle 9"/>
            <p:cNvSpPr/>
            <p:nvPr userDrawn="1"/>
          </p:nvSpPr>
          <p:spPr>
            <a:xfrm>
              <a:off x="4069557" y="6222785"/>
              <a:ext cx="116681" cy="116681"/>
            </a:xfrm>
            <a:prstGeom prst="rect">
              <a:avLst/>
            </a:prstGeom>
            <a:solidFill>
              <a:srgbClr val="432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Rawline" panose="00000500000000000000" pitchFamily="2" charset="0"/>
              </a:endParaRPr>
            </a:p>
          </p:txBody>
        </p:sp>
        <p:sp>
          <p:nvSpPr>
            <p:cNvPr id="11" name="TextBox 10"/>
            <p:cNvSpPr txBox="1"/>
            <p:nvPr userDrawn="1"/>
          </p:nvSpPr>
          <p:spPr>
            <a:xfrm>
              <a:off x="4167190" y="6152914"/>
              <a:ext cx="189071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>
                  <a:solidFill>
                    <a:srgbClr val="332C41"/>
                  </a:solidFill>
                  <a:latin typeface="Rawline" panose="00000500000000000000" pitchFamily="2" charset="0"/>
                </a:rPr>
                <a:t>YouGov</a:t>
              </a:r>
              <a:r>
                <a:rPr lang="en-US" sz="1100" baseline="0" dirty="0">
                  <a:solidFill>
                    <a:srgbClr val="332C41"/>
                  </a:solidFill>
                  <a:latin typeface="Rawline" panose="00000500000000000000" pitchFamily="2" charset="0"/>
                </a:rPr>
                <a:t> panels</a:t>
              </a:r>
              <a:endParaRPr lang="en-US" sz="1100" dirty="0">
                <a:solidFill>
                  <a:srgbClr val="332C41"/>
                </a:solidFill>
                <a:latin typeface="Rawline" panose="000005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2996949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20FE5ED-5E61-C048-A962-A3643A0BC0D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11915"/>
          <a:stretch/>
        </p:blipFill>
        <p:spPr>
          <a:xfrm>
            <a:off x="0" y="0"/>
            <a:ext cx="12192000" cy="6040877"/>
          </a:xfrm>
          <a:prstGeom prst="rect">
            <a:avLst/>
          </a:prstGeom>
          <a:noFill/>
        </p:spPr>
      </p:pic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26C1962D-EB90-254B-95F6-2AA406FC507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93636" y="1463673"/>
            <a:ext cx="10605927" cy="4119709"/>
          </a:xfrm>
        </p:spPr>
        <p:txBody>
          <a:bodyPr>
            <a:noAutofit/>
          </a:bodyPr>
          <a:lstStyle>
            <a:lvl1pPr>
              <a:lnSpc>
                <a:spcPct val="120000"/>
              </a:lnSpc>
              <a:defRPr sz="1800">
                <a:solidFill>
                  <a:schemeClr val="tx1"/>
                </a:solidFill>
                <a:latin typeface="Rawline" panose="00000500000000000000" pitchFamily="2" charset="0"/>
              </a:defRPr>
            </a:lvl1pPr>
          </a:lstStyle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 et dolore magna </a:t>
            </a:r>
            <a:r>
              <a:rPr lang="en-GB" dirty="0" err="1"/>
              <a:t>aliqua</a:t>
            </a:r>
            <a:r>
              <a:rPr lang="en-GB" dirty="0"/>
              <a:t>. Ut </a:t>
            </a:r>
            <a:r>
              <a:rPr lang="en-GB" dirty="0" err="1"/>
              <a:t>enim</a:t>
            </a:r>
            <a:r>
              <a:rPr lang="en-GB" dirty="0"/>
              <a:t> ad minim </a:t>
            </a:r>
            <a:r>
              <a:rPr lang="en-GB" dirty="0" err="1"/>
              <a:t>veniam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nostrud</a:t>
            </a:r>
            <a:r>
              <a:rPr lang="en-GB" dirty="0"/>
              <a:t> exercitation </a:t>
            </a:r>
            <a:r>
              <a:rPr lang="en-GB" dirty="0" err="1"/>
              <a:t>ullamco</a:t>
            </a:r>
            <a:r>
              <a:rPr lang="en-GB" dirty="0"/>
              <a:t> </a:t>
            </a:r>
            <a:r>
              <a:rPr lang="en-GB" dirty="0" err="1"/>
              <a:t>laboris</a:t>
            </a:r>
            <a:r>
              <a:rPr lang="en-GB" dirty="0"/>
              <a:t> nisi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aliquip</a:t>
            </a:r>
            <a:r>
              <a:rPr lang="en-GB" dirty="0"/>
              <a:t> ex </a:t>
            </a:r>
            <a:r>
              <a:rPr lang="en-GB" dirty="0" err="1"/>
              <a:t>ea</a:t>
            </a:r>
            <a:r>
              <a:rPr lang="en-GB" dirty="0"/>
              <a:t> </a:t>
            </a:r>
            <a:r>
              <a:rPr lang="en-GB" dirty="0" err="1"/>
              <a:t>commodo</a:t>
            </a:r>
            <a:r>
              <a:rPr lang="en-GB" dirty="0"/>
              <a:t> </a:t>
            </a:r>
            <a:r>
              <a:rPr lang="en-GB" dirty="0" err="1"/>
              <a:t>consequat</a:t>
            </a:r>
            <a:r>
              <a:rPr lang="en-GB" dirty="0"/>
              <a:t>. Duis </a:t>
            </a:r>
            <a:r>
              <a:rPr lang="en-GB" dirty="0" err="1"/>
              <a:t>aute</a:t>
            </a:r>
            <a:r>
              <a:rPr lang="en-GB" dirty="0"/>
              <a:t> </a:t>
            </a:r>
            <a:r>
              <a:rPr lang="en-GB" dirty="0" err="1"/>
              <a:t>irure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in </a:t>
            </a:r>
            <a:r>
              <a:rPr lang="en-GB" dirty="0" err="1"/>
              <a:t>reprehenderit</a:t>
            </a:r>
            <a:r>
              <a:rPr lang="en-GB" dirty="0"/>
              <a:t> in </a:t>
            </a:r>
            <a:r>
              <a:rPr lang="en-GB" dirty="0" err="1"/>
              <a:t>voluptate</a:t>
            </a:r>
            <a:r>
              <a:rPr lang="en-GB" dirty="0"/>
              <a:t> </a:t>
            </a:r>
            <a:r>
              <a:rPr lang="en-GB" dirty="0" err="1"/>
              <a:t>velit</a:t>
            </a:r>
            <a:r>
              <a:rPr lang="en-GB" dirty="0"/>
              <a:t> </a:t>
            </a:r>
            <a:r>
              <a:rPr lang="en-GB" dirty="0" err="1"/>
              <a:t>esse</a:t>
            </a:r>
            <a:r>
              <a:rPr lang="en-GB" dirty="0"/>
              <a:t> </a:t>
            </a:r>
            <a:r>
              <a:rPr lang="en-GB" dirty="0" err="1"/>
              <a:t>cillum</a:t>
            </a:r>
            <a:r>
              <a:rPr lang="en-GB" dirty="0"/>
              <a:t> dolore </a:t>
            </a:r>
            <a:r>
              <a:rPr lang="en-GB" dirty="0" err="1"/>
              <a:t>eu</a:t>
            </a:r>
            <a:r>
              <a:rPr lang="en-GB" dirty="0"/>
              <a:t> </a:t>
            </a:r>
            <a:r>
              <a:rPr lang="en-GB" dirty="0" err="1"/>
              <a:t>fugiat</a:t>
            </a:r>
            <a:r>
              <a:rPr lang="en-GB" dirty="0"/>
              <a:t> </a:t>
            </a:r>
            <a:r>
              <a:rPr lang="en-GB" dirty="0" err="1"/>
              <a:t>nulla</a:t>
            </a:r>
            <a:r>
              <a:rPr lang="en-GB" dirty="0"/>
              <a:t> </a:t>
            </a:r>
            <a:r>
              <a:rPr lang="en-GB" dirty="0" err="1"/>
              <a:t>pariatur</a:t>
            </a:r>
            <a:r>
              <a:rPr lang="en-GB" dirty="0"/>
              <a:t>. </a:t>
            </a:r>
            <a:r>
              <a:rPr lang="en-GB" dirty="0" err="1"/>
              <a:t>Excepteur</a:t>
            </a:r>
            <a:r>
              <a:rPr lang="en-GB" dirty="0"/>
              <a:t> </a:t>
            </a:r>
            <a:r>
              <a:rPr lang="en-GB" dirty="0" err="1"/>
              <a:t>sint</a:t>
            </a:r>
            <a:r>
              <a:rPr lang="en-GB" dirty="0"/>
              <a:t> </a:t>
            </a:r>
            <a:r>
              <a:rPr lang="en-GB" dirty="0" err="1"/>
              <a:t>occaecat</a:t>
            </a:r>
            <a:r>
              <a:rPr lang="en-GB" dirty="0"/>
              <a:t> </a:t>
            </a:r>
            <a:r>
              <a:rPr lang="en-GB" dirty="0" err="1"/>
              <a:t>cupidatat</a:t>
            </a:r>
            <a:r>
              <a:rPr lang="en-GB" dirty="0"/>
              <a:t> non </a:t>
            </a:r>
            <a:r>
              <a:rPr lang="en-GB" dirty="0" err="1"/>
              <a:t>proident</a:t>
            </a:r>
            <a:r>
              <a:rPr lang="en-GB" dirty="0"/>
              <a:t>, </a:t>
            </a:r>
            <a:r>
              <a:rPr lang="en-GB" dirty="0" err="1"/>
              <a:t>sunt</a:t>
            </a:r>
            <a:r>
              <a:rPr lang="en-GB" dirty="0"/>
              <a:t> in culpa qui </a:t>
            </a:r>
            <a:r>
              <a:rPr lang="en-GB" dirty="0" err="1"/>
              <a:t>officia</a:t>
            </a:r>
            <a:r>
              <a:rPr lang="en-GB" dirty="0"/>
              <a:t> </a:t>
            </a:r>
            <a:r>
              <a:rPr lang="en-GB" dirty="0" err="1"/>
              <a:t>deserunt</a:t>
            </a:r>
            <a:r>
              <a:rPr lang="en-GB" dirty="0"/>
              <a:t> </a:t>
            </a:r>
            <a:r>
              <a:rPr lang="en-GB" dirty="0" err="1"/>
              <a:t>mollit</a:t>
            </a:r>
            <a:r>
              <a:rPr lang="en-GB" dirty="0"/>
              <a:t> </a:t>
            </a:r>
            <a:r>
              <a:rPr lang="en-GB" dirty="0" err="1"/>
              <a:t>anim</a:t>
            </a:r>
            <a:r>
              <a:rPr lang="en-GB" dirty="0"/>
              <a:t> id </a:t>
            </a:r>
            <a:r>
              <a:rPr lang="en-GB" dirty="0" err="1"/>
              <a:t>est</a:t>
            </a:r>
            <a:r>
              <a:rPr lang="en-GB" dirty="0"/>
              <a:t> </a:t>
            </a:r>
            <a:r>
              <a:rPr lang="en-GB" dirty="0" err="1"/>
              <a:t>laborum</a:t>
            </a:r>
            <a:r>
              <a:rPr lang="en-GB" dirty="0"/>
              <a:t>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Rawline" panose="00000500000000000000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943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rst Slide - Rep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5D9808CD-5210-3F4A-AA23-FC304081FFC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93858" y="6064"/>
            <a:ext cx="4771571" cy="6858000"/>
          </a:xfrm>
          <a:prstGeom prst="rect">
            <a:avLst/>
          </a:prstGeom>
        </p:spPr>
      </p:pic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870530" y="4743779"/>
            <a:ext cx="2232000" cy="10224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Client Logo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9F70698D-88E0-B141-90FB-5A44CCCFDF4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870530" y="2394514"/>
            <a:ext cx="8160001" cy="3600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1800">
                <a:solidFill>
                  <a:srgbClr val="332C41">
                    <a:alpha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Tuesday, 16 April 2019</a:t>
            </a:r>
            <a:endParaRPr lang="en-US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0EEA445F-1D9F-A746-A834-F8D7E5A4F7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70530" y="2781227"/>
            <a:ext cx="8160000" cy="1533638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>
              <a:lnSpc>
                <a:spcPct val="100000"/>
              </a:lnSpc>
              <a:defRPr lang="en-GB" sz="4800" b="1" smtClean="0">
                <a:solidFill>
                  <a:schemeClr val="tx2"/>
                </a:solidFill>
                <a:effectLst/>
              </a:defRPr>
            </a:lvl1pPr>
          </a:lstStyle>
          <a:p>
            <a:r>
              <a:rPr lang="en-GB" b="1" dirty="0">
                <a:solidFill>
                  <a:srgbClr val="332D42"/>
                </a:solidFill>
                <a:effectLst/>
                <a:latin typeface="Arial" panose="020B0604020202020204" pitchFamily="34" charset="0"/>
              </a:rPr>
              <a:t>Sales Presentation on two lines</a:t>
            </a:r>
            <a:endParaRPr lang="en-GB" dirty="0">
              <a:solidFill>
                <a:srgbClr val="332D42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0530" y="1533601"/>
            <a:ext cx="2029968" cy="47298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be">
    <p:bg>
      <p:bgPr>
        <a:solidFill>
          <a:srgbClr val="432B8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771D847-920F-E34B-8002-F0DA7CF9FB6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CA0EC70-9AE3-D149-9A28-F04398396A8B}"/>
              </a:ext>
            </a:extLst>
          </p:cNvPr>
          <p:cNvSpPr txBox="1"/>
          <p:nvPr userDrawn="1"/>
        </p:nvSpPr>
        <p:spPr>
          <a:xfrm>
            <a:off x="4722471" y="262745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800" dirty="0">
              <a:latin typeface="Rawline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962684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161959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Generic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Placeholder 4">
            <a:extLst>
              <a:ext uri="{FF2B5EF4-FFF2-40B4-BE49-F238E27FC236}">
                <a16:creationId xmlns:a16="http://schemas.microsoft.com/office/drawing/2014/main" id="{A590F843-9D7E-3846-8E9B-0182C6D43D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99255" y="487207"/>
            <a:ext cx="7445082" cy="5223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3200" baseline="0">
                <a:solidFill>
                  <a:schemeClr val="tx2"/>
                </a:solidFill>
                <a:latin typeface="Rawline" panose="00000500000000000000" pitchFamily="2" charset="0"/>
              </a:defRPr>
            </a:lvl1pPr>
          </a:lstStyle>
          <a:p>
            <a:r>
              <a:rPr lang="en-US" dirty="0"/>
              <a:t>Jane Doe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847663" y="473076"/>
            <a:ext cx="2545726" cy="2767965"/>
          </a:xfrm>
          <a:ln>
            <a:solidFill>
              <a:schemeClr val="bg1">
                <a:lumMod val="85000"/>
              </a:schemeClr>
            </a:solidFill>
          </a:ln>
        </p:spPr>
        <p:txBody>
          <a:bodyPr/>
          <a:lstStyle>
            <a:lvl1pPr>
              <a:defRPr>
                <a:latin typeface="Rawline" panose="00000500000000000000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8" name="Title Placeholder 4">
            <a:extLst>
              <a:ext uri="{FF2B5EF4-FFF2-40B4-BE49-F238E27FC236}">
                <a16:creationId xmlns:a16="http://schemas.microsoft.com/office/drawing/2014/main" id="{A590F843-9D7E-3846-8E9B-0182C6D43DD8}"/>
              </a:ext>
            </a:extLst>
          </p:cNvPr>
          <p:cNvSpPr txBox="1">
            <a:spLocks/>
          </p:cNvSpPr>
          <p:nvPr userDrawn="1"/>
        </p:nvSpPr>
        <p:spPr>
          <a:xfrm>
            <a:off x="-2337383" y="3410885"/>
            <a:ext cx="2173923" cy="81567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685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1" kern="1200">
                <a:solidFill>
                  <a:srgbClr val="332C4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sz="1400" dirty="0">
              <a:latin typeface="Rawline" panose="00000500000000000000" pitchFamily="2" charset="0"/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F5C845D-8601-884F-827B-3E7C8ACC02D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99256" y="1696627"/>
            <a:ext cx="7444915" cy="3900886"/>
          </a:xfrm>
        </p:spPr>
        <p:txBody>
          <a:bodyPr>
            <a:noAutofit/>
          </a:bodyPr>
          <a:lstStyle>
            <a:lvl1pPr>
              <a:lnSpc>
                <a:spcPct val="120000"/>
              </a:lnSpc>
              <a:defRPr sz="1800">
                <a:solidFill>
                  <a:schemeClr val="tx2"/>
                </a:solidFill>
                <a:latin typeface="Rawline" panose="00000500000000000000" pitchFamily="2" charset="0"/>
              </a:defRPr>
            </a:lvl1pPr>
          </a:lstStyle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 et dolore magna </a:t>
            </a:r>
            <a:r>
              <a:rPr lang="en-GB" dirty="0" err="1"/>
              <a:t>aliqua</a:t>
            </a:r>
            <a:r>
              <a:rPr lang="en-GB" dirty="0"/>
              <a:t>. Ut </a:t>
            </a:r>
            <a:r>
              <a:rPr lang="en-GB" dirty="0" err="1"/>
              <a:t>enim</a:t>
            </a:r>
            <a:r>
              <a:rPr lang="en-GB" dirty="0"/>
              <a:t> ad minim </a:t>
            </a:r>
            <a:r>
              <a:rPr lang="en-GB" dirty="0" err="1"/>
              <a:t>veniam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nostrud</a:t>
            </a:r>
            <a:r>
              <a:rPr lang="en-GB" dirty="0"/>
              <a:t> exercitation </a:t>
            </a:r>
            <a:r>
              <a:rPr lang="en-GB" dirty="0" err="1"/>
              <a:t>ullamco</a:t>
            </a:r>
            <a:r>
              <a:rPr lang="en-GB" dirty="0"/>
              <a:t> </a:t>
            </a:r>
            <a:r>
              <a:rPr lang="en-GB" dirty="0" err="1"/>
              <a:t>laboris</a:t>
            </a:r>
            <a:r>
              <a:rPr lang="en-GB" dirty="0"/>
              <a:t> nisi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aliquip</a:t>
            </a:r>
            <a:r>
              <a:rPr lang="en-GB" dirty="0"/>
              <a:t> ex </a:t>
            </a:r>
            <a:r>
              <a:rPr lang="en-GB" dirty="0" err="1"/>
              <a:t>ea</a:t>
            </a:r>
            <a:r>
              <a:rPr lang="en-GB" dirty="0"/>
              <a:t> </a:t>
            </a:r>
            <a:r>
              <a:rPr lang="en-GB" dirty="0" err="1"/>
              <a:t>commodo</a:t>
            </a:r>
            <a:r>
              <a:rPr lang="en-GB" dirty="0"/>
              <a:t> </a:t>
            </a:r>
            <a:r>
              <a:rPr lang="en-GB" dirty="0" err="1"/>
              <a:t>consequat</a:t>
            </a:r>
            <a:r>
              <a:rPr lang="en-GB" dirty="0"/>
              <a:t>. Duis </a:t>
            </a:r>
            <a:r>
              <a:rPr lang="en-GB" dirty="0" err="1"/>
              <a:t>aute</a:t>
            </a:r>
            <a:r>
              <a:rPr lang="en-GB" dirty="0"/>
              <a:t> </a:t>
            </a:r>
            <a:r>
              <a:rPr lang="en-GB" dirty="0" err="1"/>
              <a:t>irure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in </a:t>
            </a:r>
            <a:r>
              <a:rPr lang="en-GB" dirty="0" err="1"/>
              <a:t>reprehenderit</a:t>
            </a:r>
            <a:r>
              <a:rPr lang="en-GB" dirty="0"/>
              <a:t> in </a:t>
            </a:r>
            <a:r>
              <a:rPr lang="en-GB" dirty="0" err="1"/>
              <a:t>voluptate</a:t>
            </a:r>
            <a:r>
              <a:rPr lang="en-GB" dirty="0"/>
              <a:t> </a:t>
            </a:r>
            <a:r>
              <a:rPr lang="en-GB" dirty="0" err="1"/>
              <a:t>velit</a:t>
            </a:r>
            <a:r>
              <a:rPr lang="en-GB" dirty="0"/>
              <a:t> </a:t>
            </a:r>
            <a:r>
              <a:rPr lang="en-GB" dirty="0" err="1"/>
              <a:t>esse</a:t>
            </a:r>
            <a:r>
              <a:rPr lang="en-GB" dirty="0"/>
              <a:t> </a:t>
            </a:r>
            <a:r>
              <a:rPr lang="en-GB" dirty="0" err="1"/>
              <a:t>cillum</a:t>
            </a:r>
            <a:r>
              <a:rPr lang="en-GB" dirty="0"/>
              <a:t> dolore </a:t>
            </a:r>
            <a:r>
              <a:rPr lang="en-GB" dirty="0" err="1"/>
              <a:t>eu</a:t>
            </a:r>
            <a:r>
              <a:rPr lang="en-GB" dirty="0"/>
              <a:t> </a:t>
            </a:r>
            <a:r>
              <a:rPr lang="en-GB" dirty="0" err="1"/>
              <a:t>fugiat</a:t>
            </a:r>
            <a:r>
              <a:rPr lang="en-GB" dirty="0"/>
              <a:t> </a:t>
            </a:r>
            <a:r>
              <a:rPr lang="en-GB" dirty="0" err="1"/>
              <a:t>nulla</a:t>
            </a:r>
            <a:r>
              <a:rPr lang="en-GB" dirty="0"/>
              <a:t> </a:t>
            </a:r>
            <a:r>
              <a:rPr lang="en-GB" dirty="0" err="1"/>
              <a:t>pariatur</a:t>
            </a:r>
            <a:r>
              <a:rPr lang="en-GB" dirty="0"/>
              <a:t>. </a:t>
            </a:r>
            <a:r>
              <a:rPr lang="en-GB" dirty="0" err="1"/>
              <a:t>Excepteur</a:t>
            </a:r>
            <a:r>
              <a:rPr lang="en-GB" dirty="0"/>
              <a:t> </a:t>
            </a:r>
            <a:r>
              <a:rPr lang="en-GB" dirty="0" err="1"/>
              <a:t>sint</a:t>
            </a:r>
            <a:r>
              <a:rPr lang="en-GB" dirty="0"/>
              <a:t> </a:t>
            </a:r>
            <a:r>
              <a:rPr lang="en-GB" dirty="0" err="1"/>
              <a:t>occaecat</a:t>
            </a:r>
            <a:r>
              <a:rPr lang="en-GB" dirty="0"/>
              <a:t> </a:t>
            </a:r>
            <a:r>
              <a:rPr lang="en-GB" dirty="0" err="1"/>
              <a:t>cupidatat</a:t>
            </a:r>
            <a:r>
              <a:rPr lang="en-GB" dirty="0"/>
              <a:t> non </a:t>
            </a:r>
            <a:r>
              <a:rPr lang="en-GB" dirty="0" err="1"/>
              <a:t>proident</a:t>
            </a:r>
            <a:r>
              <a:rPr lang="en-GB" dirty="0"/>
              <a:t>, </a:t>
            </a:r>
            <a:r>
              <a:rPr lang="en-GB" dirty="0" err="1"/>
              <a:t>sunt</a:t>
            </a:r>
            <a:r>
              <a:rPr lang="en-GB" dirty="0"/>
              <a:t> in culpa qui </a:t>
            </a:r>
            <a:r>
              <a:rPr lang="en-GB" dirty="0" err="1"/>
              <a:t>officia</a:t>
            </a:r>
            <a:r>
              <a:rPr lang="en-GB" dirty="0"/>
              <a:t> </a:t>
            </a:r>
            <a:r>
              <a:rPr lang="en-GB" dirty="0" err="1"/>
              <a:t>deserunt</a:t>
            </a:r>
            <a:r>
              <a:rPr lang="en-GB" dirty="0"/>
              <a:t> </a:t>
            </a:r>
            <a:r>
              <a:rPr lang="en-GB" dirty="0" err="1"/>
              <a:t>mollit</a:t>
            </a:r>
            <a:r>
              <a:rPr lang="en-GB" dirty="0"/>
              <a:t> </a:t>
            </a:r>
            <a:r>
              <a:rPr lang="en-GB" dirty="0" err="1"/>
              <a:t>anim</a:t>
            </a:r>
            <a:r>
              <a:rPr lang="en-GB" dirty="0"/>
              <a:t> id </a:t>
            </a:r>
            <a:r>
              <a:rPr lang="en-GB" dirty="0" err="1"/>
              <a:t>est</a:t>
            </a:r>
            <a:r>
              <a:rPr lang="en-GB" dirty="0"/>
              <a:t> </a:t>
            </a:r>
            <a:r>
              <a:rPr lang="en-GB" dirty="0" err="1"/>
              <a:t>laborum</a:t>
            </a:r>
            <a:r>
              <a:rPr lang="en-GB" dirty="0"/>
              <a:t>.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847663" y="3410888"/>
            <a:ext cx="2545726" cy="2172496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400">
                <a:solidFill>
                  <a:schemeClr val="tx2"/>
                </a:solidFill>
                <a:latin typeface="Rawline" panose="00000500000000000000" pitchFamily="2" charset="0"/>
              </a:defRPr>
            </a:lvl1pPr>
          </a:lstStyle>
          <a:p>
            <a:pPr lvl="0"/>
            <a:r>
              <a:rPr lang="en-GB" sz="1600" dirty="0"/>
              <a:t>Lorem ipsum </a:t>
            </a:r>
            <a:r>
              <a:rPr lang="en-GB" sz="1600" dirty="0" err="1"/>
              <a:t>dolor</a:t>
            </a:r>
            <a:r>
              <a:rPr lang="en-GB" sz="1600" dirty="0"/>
              <a:t> sit </a:t>
            </a:r>
            <a:r>
              <a:rPr lang="en-GB" sz="1600" dirty="0" err="1"/>
              <a:t>amet</a:t>
            </a:r>
            <a:r>
              <a:rPr lang="en-GB" sz="1600" dirty="0"/>
              <a:t>, </a:t>
            </a:r>
            <a:r>
              <a:rPr lang="en-GB" sz="1600" dirty="0" err="1"/>
              <a:t>consectetur</a:t>
            </a:r>
            <a:r>
              <a:rPr lang="en-GB" sz="1600" dirty="0"/>
              <a:t> </a:t>
            </a:r>
            <a:r>
              <a:rPr lang="en-GB" sz="1600" dirty="0" err="1"/>
              <a:t>adipiscing</a:t>
            </a:r>
            <a:r>
              <a:rPr lang="en-GB" sz="1600" dirty="0"/>
              <a:t> </a:t>
            </a:r>
            <a:r>
              <a:rPr lang="en-GB" sz="1600" dirty="0" err="1"/>
              <a:t>elit</a:t>
            </a:r>
            <a:r>
              <a:rPr lang="en-GB" sz="1600" dirty="0"/>
              <a:t>, </a:t>
            </a:r>
            <a:r>
              <a:rPr lang="en-GB" sz="1600" dirty="0" err="1"/>
              <a:t>sed</a:t>
            </a:r>
            <a:r>
              <a:rPr lang="en-GB" sz="1600" dirty="0"/>
              <a:t> do </a:t>
            </a:r>
            <a:r>
              <a:rPr lang="en-GB" sz="1600" dirty="0" err="1"/>
              <a:t>eiusmod</a:t>
            </a:r>
            <a:r>
              <a:rPr lang="en-GB" sz="1600" dirty="0"/>
              <a:t> </a:t>
            </a:r>
            <a:r>
              <a:rPr lang="en-GB" sz="1600" dirty="0" err="1"/>
              <a:t>tempor</a:t>
            </a:r>
            <a:r>
              <a:rPr lang="en-GB" sz="1600" dirty="0"/>
              <a:t> </a:t>
            </a:r>
            <a:r>
              <a:rPr lang="en-GB" sz="1600" dirty="0" err="1"/>
              <a:t>incididunt</a:t>
            </a:r>
            <a:r>
              <a:rPr lang="en-GB" sz="1600" dirty="0"/>
              <a:t> </a:t>
            </a:r>
            <a:r>
              <a:rPr lang="en-GB" sz="1600" dirty="0" err="1"/>
              <a:t>ut</a:t>
            </a:r>
            <a:r>
              <a:rPr lang="en-GB" sz="1600" dirty="0"/>
              <a:t> </a:t>
            </a:r>
            <a:r>
              <a:rPr lang="en-GB" sz="1600" dirty="0" err="1"/>
              <a:t>labore</a:t>
            </a:r>
            <a:r>
              <a:rPr lang="en-GB" sz="1600" dirty="0"/>
              <a:t> et </a:t>
            </a:r>
            <a:r>
              <a:rPr lang="en-GB" sz="1600" dirty="0" err="1"/>
              <a:t>dolore</a:t>
            </a:r>
            <a:r>
              <a:rPr lang="en-GB" sz="1600" dirty="0"/>
              <a:t> magna </a:t>
            </a:r>
            <a:r>
              <a:rPr lang="en-GB" sz="1600" dirty="0" err="1"/>
              <a:t>aliqua</a:t>
            </a:r>
            <a:r>
              <a:rPr lang="en-GB" sz="1600" dirty="0"/>
              <a:t>. </a:t>
            </a:r>
            <a:endParaRPr lang="en-US" sz="1600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3899089" y="1009494"/>
            <a:ext cx="7445082" cy="293687"/>
          </a:xfrm>
        </p:spPr>
        <p:txBody>
          <a:bodyPr>
            <a:noAutofit/>
          </a:bodyPr>
          <a:lstStyle>
            <a:lvl1pPr>
              <a:defRPr sz="1800" b="0" i="0">
                <a:solidFill>
                  <a:schemeClr val="tx2"/>
                </a:solidFill>
                <a:latin typeface="Rawline" panose="00000500000000000000" pitchFamily="2" charset="0"/>
              </a:defRPr>
            </a:lvl1pPr>
          </a:lstStyle>
          <a:p>
            <a:pPr lvl="0"/>
            <a:r>
              <a:rPr lang="en-US" dirty="0"/>
              <a:t>Job Title</a:t>
            </a:r>
          </a:p>
        </p:txBody>
      </p:sp>
    </p:spTree>
    <p:extLst>
      <p:ext uri="{BB962C8B-B14F-4D97-AF65-F5344CB8AC3E}">
        <p14:creationId xmlns:p14="http://schemas.microsoft.com/office/powerpoint/2010/main" val="3509645258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Quote/Image Slide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-12700"/>
            <a:ext cx="4343400" cy="6870700"/>
          </a:xfrm>
          <a:prstGeom prst="rect">
            <a:avLst/>
          </a:prstGeom>
          <a:solidFill>
            <a:srgbClr val="F7F6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Rawline" panose="00000500000000000000" pitchFamily="2" charset="0"/>
            </a:endParaRPr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0" hasCustomPrompt="1"/>
          </p:nvPr>
        </p:nvSpPr>
        <p:spPr>
          <a:xfrm>
            <a:off x="4343400" y="-12700"/>
            <a:ext cx="7848600" cy="6883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/>
          <a:lstStyle>
            <a:lvl1pPr marL="0" indent="0">
              <a:buFont typeface="Arial" charset="0"/>
              <a:buNone/>
              <a:defRPr sz="2800" baseline="0">
                <a:solidFill>
                  <a:schemeClr val="tx1"/>
                </a:solidFill>
                <a:latin typeface="Rawline" panose="00000500000000000000" pitchFamily="2" charset="0"/>
              </a:defRPr>
            </a:lvl1pPr>
          </a:lstStyle>
          <a:p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Raleway" charset="0"/>
                <a:ea typeface="Raleway" charset="0"/>
                <a:cs typeface="Raleway" charset="0"/>
              </a:rPr>
              <a:t>Photo placeholder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A60DC006-4730-7C44-9D00-E119EBA222B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03492" y="3642374"/>
            <a:ext cx="3088044" cy="2368281"/>
          </a:xfrm>
        </p:spPr>
        <p:txBody>
          <a:bodyPr anchor="t"/>
          <a:lstStyle>
            <a:lvl1pPr marL="0" indent="0">
              <a:buNone/>
              <a:defRPr sz="2400" b="0">
                <a:solidFill>
                  <a:schemeClr val="tx2"/>
                </a:solidFill>
                <a:latin typeface="Rawline" panose="000005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Further Information</a:t>
            </a: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5FC29319-C5E8-984A-A5EC-6F09C5BF48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9464" y="369888"/>
            <a:ext cx="3092072" cy="27930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3600" baseline="0">
                <a:solidFill>
                  <a:schemeClr val="tx2"/>
                </a:solidFill>
                <a:latin typeface="Rawline" panose="00000500000000000000" pitchFamily="2" charset="0"/>
              </a:defRPr>
            </a:lvl1pPr>
          </a:lstStyle>
          <a:p>
            <a:r>
              <a:rPr lang="en-US" dirty="0"/>
              <a:t>Quote or statement</a:t>
            </a:r>
          </a:p>
        </p:txBody>
      </p:sp>
    </p:spTree>
    <p:extLst>
      <p:ext uri="{BB962C8B-B14F-4D97-AF65-F5344CB8AC3E}">
        <p14:creationId xmlns:p14="http://schemas.microsoft.com/office/powerpoint/2010/main" val="394869794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40">
          <p15:clr>
            <a:srgbClr val="FBAE40"/>
          </p15:clr>
        </p15:guide>
        <p15:guide id="2" pos="264">
          <p15:clr>
            <a:srgbClr val="FBAE40"/>
          </p15:clr>
        </p15:guide>
        <p15:guide id="3" orient="horz" pos="4008">
          <p15:clr>
            <a:srgbClr val="FBAE40"/>
          </p15:clr>
        </p15:guide>
        <p15:guide id="4" pos="7416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Quote/Image Slide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-12700"/>
            <a:ext cx="4343400" cy="6870700"/>
          </a:xfrm>
          <a:prstGeom prst="rect">
            <a:avLst/>
          </a:prstGeom>
          <a:solidFill>
            <a:srgbClr val="F7F6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Rawline" panose="00000500000000000000" pitchFamily="2" charset="0"/>
            </a:endParaRPr>
          </a:p>
        </p:txBody>
      </p:sp>
      <p:sp>
        <p:nvSpPr>
          <p:cNvPr id="1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03492" y="3642374"/>
            <a:ext cx="3088044" cy="2368281"/>
          </a:xfrm>
        </p:spPr>
        <p:txBody>
          <a:bodyPr anchor="t"/>
          <a:lstStyle>
            <a:lvl1pPr marL="0" indent="0">
              <a:buNone/>
              <a:defRPr sz="2400" b="0">
                <a:solidFill>
                  <a:schemeClr val="tx2"/>
                </a:solidFill>
                <a:latin typeface="Rawline" panose="000005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Further Information</a:t>
            </a:r>
          </a:p>
        </p:txBody>
      </p:sp>
      <p:sp>
        <p:nvSpPr>
          <p:cNvPr id="20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799464" y="369888"/>
            <a:ext cx="3092072" cy="27930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3600" baseline="0">
                <a:solidFill>
                  <a:schemeClr val="tx2"/>
                </a:solidFill>
                <a:latin typeface="Rawline" panose="00000500000000000000" pitchFamily="2" charset="0"/>
              </a:defRPr>
            </a:lvl1pPr>
          </a:lstStyle>
          <a:p>
            <a:r>
              <a:rPr lang="en-US" dirty="0"/>
              <a:t>Quote or statement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826000" y="1207008"/>
            <a:ext cx="6527800" cy="4803648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Rawline" panose="00000500000000000000" pitchFamily="2" charset="0"/>
                <a:cs typeface="Arial" panose="020B0604020202020204" pitchFamily="34" charset="0"/>
              </a:defRPr>
            </a:lvl1pPr>
            <a:lvl2pPr>
              <a:defRPr sz="1800" baseline="0">
                <a:solidFill>
                  <a:schemeClr val="tx2"/>
                </a:solidFill>
                <a:latin typeface="Rawline" panose="00000500000000000000" pitchFamily="2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en-US" dirty="0"/>
              <a:t>Description</a:t>
            </a:r>
          </a:p>
          <a:p>
            <a:pPr lvl="1"/>
            <a:r>
              <a:rPr lang="en-US" dirty="0"/>
              <a:t>Sub text</a:t>
            </a:r>
          </a:p>
          <a:p>
            <a:pPr lvl="0"/>
            <a:r>
              <a:rPr lang="en-US" dirty="0"/>
              <a:t>Description</a:t>
            </a:r>
          </a:p>
          <a:p>
            <a:pPr lvl="1"/>
            <a:r>
              <a:rPr lang="en-US" dirty="0"/>
              <a:t>subtext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4825999" y="369888"/>
            <a:ext cx="6527800" cy="625535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  <a:latin typeface="Rawline" panose="00000500000000000000" pitchFamily="2" charset="0"/>
              </a:defRPr>
            </a:lvl1pPr>
          </a:lstStyle>
          <a:p>
            <a:pPr lvl="0"/>
            <a:r>
              <a:rPr lang="en-US" dirty="0"/>
              <a:t>Title or Statement</a:t>
            </a:r>
          </a:p>
        </p:txBody>
      </p:sp>
    </p:spTree>
    <p:extLst>
      <p:ext uri="{BB962C8B-B14F-4D97-AF65-F5344CB8AC3E}">
        <p14:creationId xmlns:p14="http://schemas.microsoft.com/office/powerpoint/2010/main" val="98996816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40">
          <p15:clr>
            <a:srgbClr val="FBAE40"/>
          </p15:clr>
        </p15:guide>
        <p15:guide id="2" pos="264">
          <p15:clr>
            <a:srgbClr val="FBAE40"/>
          </p15:clr>
        </p15:guide>
        <p15:guide id="3" orient="horz" pos="4008">
          <p15:clr>
            <a:srgbClr val="FBAE40"/>
          </p15:clr>
        </p15:guide>
        <p15:guide id="4" pos="7416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Quote/Image Slide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-12700"/>
            <a:ext cx="4343400" cy="6870700"/>
          </a:xfrm>
          <a:prstGeom prst="rect">
            <a:avLst/>
          </a:prstGeom>
          <a:solidFill>
            <a:srgbClr val="F7F6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Rawline" panose="00000500000000000000" pitchFamily="2" charset="0"/>
            </a:endParaRP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826000" y="1207008"/>
            <a:ext cx="6527800" cy="430530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400">
                <a:solidFill>
                  <a:schemeClr val="tx1"/>
                </a:solidFill>
                <a:latin typeface="Rawline" panose="00000500000000000000" pitchFamily="2" charset="0"/>
              </a:defRPr>
            </a:lvl1pPr>
            <a:lvl2pPr>
              <a:defRPr baseline="0">
                <a:solidFill>
                  <a:srgbClr val="9A93A8"/>
                </a:solidFill>
              </a:defRPr>
            </a:lvl2pPr>
          </a:lstStyle>
          <a:p>
            <a:pPr lvl="0"/>
            <a:r>
              <a:rPr lang="en-US" dirty="0"/>
              <a:t>Description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4825999" y="369888"/>
            <a:ext cx="6527800" cy="625535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1"/>
                </a:solidFill>
                <a:latin typeface="Rawline" panose="00000500000000000000" pitchFamily="2" charset="0"/>
              </a:defRPr>
            </a:lvl1pPr>
          </a:lstStyle>
          <a:p>
            <a:pPr lvl="0"/>
            <a:r>
              <a:rPr lang="en-US" dirty="0"/>
              <a:t>Title or Statement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2D15EA4C-9BDF-A84A-B997-EEB4CC338C3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03492" y="3642374"/>
            <a:ext cx="3088044" cy="2368281"/>
          </a:xfrm>
        </p:spPr>
        <p:txBody>
          <a:bodyPr anchor="t"/>
          <a:lstStyle>
            <a:lvl1pPr marL="0" indent="0">
              <a:buNone/>
              <a:defRPr sz="2400" b="0">
                <a:solidFill>
                  <a:schemeClr val="tx1"/>
                </a:solidFill>
                <a:latin typeface="Rawline" panose="000005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Further Information</a:t>
            </a:r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1B2ADDEE-6C5A-8545-ADC1-529552B6CB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9464" y="369888"/>
            <a:ext cx="3092072" cy="27930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3600" baseline="0">
                <a:solidFill>
                  <a:schemeClr val="tx1"/>
                </a:solidFill>
                <a:latin typeface="Rawline" panose="00000500000000000000" pitchFamily="2" charset="0"/>
              </a:defRPr>
            </a:lvl1pPr>
          </a:lstStyle>
          <a:p>
            <a:r>
              <a:rPr lang="en-US" dirty="0"/>
              <a:t>Quote or statement</a:t>
            </a:r>
          </a:p>
        </p:txBody>
      </p:sp>
    </p:spTree>
    <p:extLst>
      <p:ext uri="{BB962C8B-B14F-4D97-AF65-F5344CB8AC3E}">
        <p14:creationId xmlns:p14="http://schemas.microsoft.com/office/powerpoint/2010/main" val="346456242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40">
          <p15:clr>
            <a:srgbClr val="FBAE40"/>
          </p15:clr>
        </p15:guide>
        <p15:guide id="2" pos="264">
          <p15:clr>
            <a:srgbClr val="FBAE40"/>
          </p15:clr>
        </p15:guide>
        <p15:guide id="3" orient="horz" pos="4008">
          <p15:clr>
            <a:srgbClr val="FBAE40"/>
          </p15:clr>
        </p15:guide>
        <p15:guide id="4" pos="7416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Generic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03300" y="661124"/>
            <a:ext cx="3035300" cy="504101"/>
          </a:xfrm>
        </p:spPr>
        <p:txBody>
          <a:bodyPr>
            <a:noAutofit/>
          </a:bodyPr>
          <a:lstStyle>
            <a:lvl1pPr>
              <a:defRPr sz="4000"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Contents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939800"/>
            <a:ext cx="635000" cy="76200"/>
          </a:xfrm>
          <a:prstGeom prst="rect">
            <a:avLst/>
          </a:prstGeom>
          <a:solidFill>
            <a:srgbClr val="DA2C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054100" y="5765800"/>
            <a:ext cx="10388600" cy="127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2"/>
          <p:cNvSpPr>
            <a:spLocks noGrp="1"/>
          </p:cNvSpPr>
          <p:nvPr>
            <p:ph idx="14" hasCustomPrompt="1"/>
          </p:nvPr>
        </p:nvSpPr>
        <p:spPr>
          <a:xfrm>
            <a:off x="1040653" y="1624247"/>
            <a:ext cx="4513729" cy="526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Description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1462" y="6148862"/>
            <a:ext cx="1321238" cy="282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7321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ic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1F5C845D-8601-884F-827B-3E7C8ACC02D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77599" y="1463673"/>
            <a:ext cx="10634472" cy="4119709"/>
          </a:xfrm>
        </p:spPr>
        <p:txBody>
          <a:bodyPr>
            <a:noAutofit/>
          </a:bodyPr>
          <a:lstStyle>
            <a:lvl1pPr>
              <a:lnSpc>
                <a:spcPct val="120000"/>
              </a:lnSpc>
              <a:defRPr sz="24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 et dolore magna </a:t>
            </a:r>
            <a:r>
              <a:rPr lang="en-GB" dirty="0" err="1"/>
              <a:t>aliqua</a:t>
            </a:r>
            <a:r>
              <a:rPr lang="en-GB" dirty="0"/>
              <a:t>. Ut </a:t>
            </a:r>
            <a:r>
              <a:rPr lang="en-GB" dirty="0" err="1"/>
              <a:t>enim</a:t>
            </a:r>
            <a:r>
              <a:rPr lang="en-GB" dirty="0"/>
              <a:t> ad minim </a:t>
            </a:r>
            <a:r>
              <a:rPr lang="en-GB" dirty="0" err="1"/>
              <a:t>veniam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nostrud</a:t>
            </a:r>
            <a:r>
              <a:rPr lang="en-GB" dirty="0"/>
              <a:t> exercitation </a:t>
            </a:r>
            <a:r>
              <a:rPr lang="en-GB" dirty="0" err="1"/>
              <a:t>ullamco</a:t>
            </a:r>
            <a:r>
              <a:rPr lang="en-GB" dirty="0"/>
              <a:t> </a:t>
            </a:r>
            <a:r>
              <a:rPr lang="en-GB" dirty="0" err="1"/>
              <a:t>laboris</a:t>
            </a:r>
            <a:r>
              <a:rPr lang="en-GB" dirty="0"/>
              <a:t> nisi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aliquip</a:t>
            </a:r>
            <a:r>
              <a:rPr lang="en-GB" dirty="0"/>
              <a:t> ex </a:t>
            </a:r>
            <a:r>
              <a:rPr lang="en-GB" dirty="0" err="1"/>
              <a:t>ea</a:t>
            </a:r>
            <a:r>
              <a:rPr lang="en-GB" dirty="0"/>
              <a:t> </a:t>
            </a:r>
            <a:r>
              <a:rPr lang="en-GB" dirty="0" err="1"/>
              <a:t>commodo</a:t>
            </a:r>
            <a:r>
              <a:rPr lang="en-GB" dirty="0"/>
              <a:t> </a:t>
            </a:r>
            <a:r>
              <a:rPr lang="en-GB" dirty="0" err="1"/>
              <a:t>consequat</a:t>
            </a:r>
            <a:r>
              <a:rPr lang="en-GB" dirty="0"/>
              <a:t>. 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dirty="0"/>
              <a:t>Generic Slide</a:t>
            </a:r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1F5C845D-8601-884F-827B-3E7C8ACC02D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77599" y="1463673"/>
            <a:ext cx="10634472" cy="4119709"/>
          </a:xfrm>
        </p:spPr>
        <p:txBody>
          <a:bodyPr>
            <a:noAutofit/>
          </a:bodyPr>
          <a:lstStyle>
            <a:lvl1pPr marL="285750" marR="0" indent="-285750" algn="l" defTabSz="685800" rtl="0" eaLnBrk="1" fontAlgn="auto" latinLnBrk="0" hangingPunct="1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 sz="2400" baseline="0">
                <a:solidFill>
                  <a:schemeClr val="tx2"/>
                </a:solidFill>
                <a:latin typeface="+mn-lt"/>
              </a:defRPr>
            </a:lvl1pPr>
            <a:lvl2pPr marL="628650" marR="0" indent="-2857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GB" dirty="0"/>
              <a:t>Bullet – Arial, 24pt, Regular, Dark Plum</a:t>
            </a:r>
          </a:p>
          <a:p>
            <a:pPr lvl="1"/>
            <a:r>
              <a:rPr lang="en-GB" dirty="0"/>
              <a:t>Sub bullet – Arial, 18pt, Regular, Dark Plum</a:t>
            </a:r>
          </a:p>
          <a:p>
            <a:pPr marL="628650" marR="0" lvl="1" indent="-2857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Sub bullet – Arial, 18pt, Regular, Dark Plum</a:t>
            </a:r>
          </a:p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endParaRPr lang="en-GB" dirty="0"/>
          </a:p>
          <a:p>
            <a:pPr marL="285750" marR="0" lvl="0" indent="-285750" algn="l" defTabSz="685800" rtl="0" eaLnBrk="1" fontAlgn="auto" latinLnBrk="0" hangingPunct="1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Bullet List</a:t>
            </a:r>
          </a:p>
        </p:txBody>
      </p:sp>
    </p:spTree>
    <p:extLst>
      <p:ext uri="{BB962C8B-B14F-4D97-AF65-F5344CB8AC3E}">
        <p14:creationId xmlns:p14="http://schemas.microsoft.com/office/powerpoint/2010/main" val="99603976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Singl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hart Placeholder 7"/>
          <p:cNvSpPr>
            <a:spLocks noGrp="1"/>
          </p:cNvSpPr>
          <p:nvPr>
            <p:ph type="chart" sz="quarter" idx="12"/>
          </p:nvPr>
        </p:nvSpPr>
        <p:spPr>
          <a:xfrm>
            <a:off x="777600" y="1873000"/>
            <a:ext cx="10634400" cy="3600000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tx1"/>
                </a:solidFill>
                <a:latin typeface="Rawline" panose="00000500000000000000" pitchFamily="2" charset="0"/>
              </a:defRPr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F0159494-11C6-E74E-8D57-F829B0B264D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77600" y="1516023"/>
            <a:ext cx="10634400" cy="338554"/>
          </a:xfrm>
          <a:solidFill>
            <a:srgbClr val="F7F6FB"/>
          </a:solidFill>
        </p:spPr>
        <p:txBody>
          <a:bodyPr wrap="square" anchor="ctr" anchorCtr="0">
            <a:spAutoFit/>
          </a:bodyPr>
          <a:lstStyle>
            <a:lvl1pPr algn="ctr">
              <a:defRPr sz="1600" b="1" baseline="0">
                <a:solidFill>
                  <a:schemeClr val="tx1"/>
                </a:solidFill>
                <a:latin typeface="Rawline" panose="00000500000000000000" pitchFamily="2" charset="0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3"/>
          </p:nvPr>
        </p:nvSpPr>
        <p:spPr>
          <a:xfrm>
            <a:off x="777600" y="6483824"/>
            <a:ext cx="10634400" cy="153888"/>
          </a:xfrm>
        </p:spPr>
        <p:txBody>
          <a:bodyPr/>
          <a:lstStyle>
            <a:lvl1pPr>
              <a:defRPr sz="1000">
                <a:latin typeface="Rawline" panose="00000500000000000000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Rawline" panose="00000500000000000000" pitchFamily="2" charset="0"/>
              </a:defRPr>
            </a:lvl1pPr>
          </a:lstStyle>
          <a:p>
            <a:r>
              <a:rPr lang="en-US" dirty="0"/>
              <a:t>Single Chart</a:t>
            </a:r>
          </a:p>
        </p:txBody>
      </p:sp>
    </p:spTree>
    <p:extLst>
      <p:ext uri="{BB962C8B-B14F-4D97-AF65-F5344CB8AC3E}">
        <p14:creationId xmlns:p14="http://schemas.microsoft.com/office/powerpoint/2010/main" val="263581505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394" userDrawn="1">
          <p15:clr>
            <a:srgbClr val="FBAE40"/>
          </p15:clr>
        </p15:guide>
        <p15:guide id="2" orient="horz" pos="3828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hart Placeholder 7"/>
          <p:cNvSpPr>
            <a:spLocks noGrp="1"/>
          </p:cNvSpPr>
          <p:nvPr>
            <p:ph type="chart" sz="quarter" idx="12"/>
          </p:nvPr>
        </p:nvSpPr>
        <p:spPr>
          <a:xfrm>
            <a:off x="777600" y="1838396"/>
            <a:ext cx="5180750" cy="3600000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tx1"/>
                </a:solidFill>
                <a:latin typeface="Rawline" panose="00000500000000000000" pitchFamily="2" charset="0"/>
              </a:defRPr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9" name="Chart Placeholder 7"/>
          <p:cNvSpPr>
            <a:spLocks noGrp="1"/>
          </p:cNvSpPr>
          <p:nvPr>
            <p:ph type="chart" sz="quarter" idx="15"/>
          </p:nvPr>
        </p:nvSpPr>
        <p:spPr>
          <a:xfrm>
            <a:off x="6231250" y="1838870"/>
            <a:ext cx="5180750" cy="3600000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tx1"/>
                </a:solidFill>
                <a:latin typeface="Rawline" panose="00000500000000000000" pitchFamily="2" charset="0"/>
              </a:defRPr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2329985B-D2C5-5C48-B1C3-2BB7D57E081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77600" y="1498721"/>
            <a:ext cx="5180750" cy="338554"/>
          </a:xfrm>
          <a:solidFill>
            <a:srgbClr val="F7F6FB"/>
          </a:solidFill>
        </p:spPr>
        <p:txBody>
          <a:bodyPr wrap="square" anchor="ctr" anchorCtr="0">
            <a:spAutoFit/>
          </a:bodyPr>
          <a:lstStyle>
            <a:lvl1pPr algn="ctr">
              <a:defRPr sz="1600" b="1" baseline="0">
                <a:solidFill>
                  <a:schemeClr val="tx1"/>
                </a:solidFill>
                <a:latin typeface="Rawline" panose="00000500000000000000" pitchFamily="2" charset="0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61CB4D8D-07CB-3A44-9EC5-11056508DA5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31250" y="1498721"/>
            <a:ext cx="5180750" cy="338554"/>
          </a:xfrm>
          <a:solidFill>
            <a:srgbClr val="F7F6FB"/>
          </a:solidFill>
        </p:spPr>
        <p:txBody>
          <a:bodyPr wrap="square" anchor="ctr" anchorCtr="0">
            <a:spAutoFit/>
          </a:bodyPr>
          <a:lstStyle>
            <a:lvl1pPr algn="ctr">
              <a:defRPr sz="1600" b="1" baseline="0">
                <a:solidFill>
                  <a:schemeClr val="tx1"/>
                </a:solidFill>
                <a:latin typeface="Rawline" panose="00000500000000000000" pitchFamily="2" charset="0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>
                <a:latin typeface="Rawline" panose="00000500000000000000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latin typeface="Rawline" panose="00000500000000000000" pitchFamily="2" charset="0"/>
              </a:defRPr>
            </a:lvl1pPr>
          </a:lstStyle>
          <a:p>
            <a:r>
              <a:rPr lang="en-US" dirty="0"/>
              <a:t>2 Charts</a:t>
            </a:r>
          </a:p>
        </p:txBody>
      </p:sp>
    </p:spTree>
    <p:extLst>
      <p:ext uri="{BB962C8B-B14F-4D97-AF65-F5344CB8AC3E}">
        <p14:creationId xmlns:p14="http://schemas.microsoft.com/office/powerpoint/2010/main" val="289175584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394" userDrawn="1">
          <p15:clr>
            <a:srgbClr val="FBAE40"/>
          </p15:clr>
        </p15:guide>
        <p15:guide id="2" orient="horz" pos="3828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- 1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latin typeface="Rawline" panose="00000500000000000000" pitchFamily="2" charset="0"/>
              </a:defRPr>
            </a:lvl1pPr>
          </a:lstStyle>
          <a:p>
            <a:r>
              <a:rPr lang="en-US" dirty="0"/>
              <a:t>Text – 1 Col</a:t>
            </a: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777600" y="1961147"/>
            <a:ext cx="10634472" cy="1077218"/>
          </a:xfrm>
        </p:spPr>
        <p:txBody>
          <a:bodyPr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lang="en-US" sz="6400" b="1" kern="1200" dirty="0" smtClean="0">
                <a:solidFill>
                  <a:srgbClr val="9A4DB0"/>
                </a:solidFill>
                <a:latin typeface="Rawline" panose="00000500000000000000" pitchFamily="2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Service title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777600" y="3260038"/>
            <a:ext cx="10634472" cy="1200329"/>
          </a:xfrm>
        </p:spPr>
        <p:txBody>
          <a:bodyPr>
            <a:spAutoFit/>
          </a:bodyPr>
          <a:lstStyle>
            <a:lvl1pPr>
              <a:defRPr lang="en-US" sz="2400" kern="1200" dirty="0" smtClean="0">
                <a:solidFill>
                  <a:schemeClr val="tx1"/>
                </a:solidFill>
                <a:latin typeface="Rawline" panose="00000500000000000000" pitchFamily="2" charset="0"/>
                <a:ea typeface="Rawline" panose="00000500000000000000" pitchFamily="2" charset="0"/>
                <a:cs typeface="Arial" panose="020B0604020202020204" pitchFamily="34" charset="0"/>
              </a:defRPr>
            </a:lvl1pPr>
            <a:lvl2pPr>
              <a:defRPr lang="en-US" sz="2400" kern="1200" dirty="0" smtClean="0">
                <a:solidFill>
                  <a:srgbClr val="332C4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defRPr lang="en-US" sz="2400" kern="1200" dirty="0" smtClean="0">
                <a:solidFill>
                  <a:srgbClr val="332C4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defRPr lang="en-US" sz="2400" kern="1200" dirty="0" smtClean="0">
                <a:solidFill>
                  <a:srgbClr val="332C4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defRPr lang="en-US" sz="2400" kern="1200" dirty="0">
                <a:solidFill>
                  <a:srgbClr val="332C4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Summary,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ius</a:t>
            </a:r>
            <a:r>
              <a:rPr lang="en-US" dirty="0"/>
              <a:t> ne </a:t>
            </a:r>
            <a:r>
              <a:rPr lang="en-US" dirty="0" err="1"/>
              <a:t>nonumy</a:t>
            </a:r>
            <a:r>
              <a:rPr lang="en-US" dirty="0"/>
              <a:t> </a:t>
            </a:r>
            <a:r>
              <a:rPr lang="en-US" dirty="0" err="1"/>
              <a:t>constituto</a:t>
            </a:r>
            <a:r>
              <a:rPr lang="en-US" dirty="0"/>
              <a:t>, vim </a:t>
            </a:r>
            <a:r>
              <a:rPr lang="en-US" dirty="0" err="1"/>
              <a:t>cetero</a:t>
            </a:r>
            <a:r>
              <a:rPr lang="en-US" dirty="0"/>
              <a:t> </a:t>
            </a:r>
            <a:r>
              <a:rPr lang="en-US" dirty="0" err="1"/>
              <a:t>inermis</a:t>
            </a:r>
            <a:r>
              <a:rPr lang="en-US" dirty="0"/>
              <a:t> argumentum </a:t>
            </a:r>
            <a:r>
              <a:rPr lang="en-US" dirty="0" err="1"/>
              <a:t>ei</a:t>
            </a:r>
            <a:r>
              <a:rPr lang="en-US" dirty="0"/>
              <a:t>, </a:t>
            </a:r>
            <a:r>
              <a:rPr lang="en-US" dirty="0" err="1"/>
              <a:t>copiosae</a:t>
            </a:r>
            <a:r>
              <a:rPr lang="en-US" dirty="0"/>
              <a:t> </a:t>
            </a:r>
            <a:r>
              <a:rPr lang="en-US" dirty="0" err="1"/>
              <a:t>oporteat</a:t>
            </a:r>
            <a:r>
              <a:rPr lang="en-US" dirty="0"/>
              <a:t> </a:t>
            </a:r>
            <a:r>
              <a:rPr lang="en-US" dirty="0" err="1"/>
              <a:t>reformidans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id. </a:t>
            </a:r>
            <a:r>
              <a:rPr lang="en-US" dirty="0" err="1"/>
              <a:t>Fierent</a:t>
            </a:r>
            <a:r>
              <a:rPr lang="en-US" dirty="0"/>
              <a:t> </a:t>
            </a:r>
            <a:r>
              <a:rPr lang="en-US" dirty="0" err="1"/>
              <a:t>accusamus</a:t>
            </a:r>
            <a:r>
              <a:rPr lang="en-US" dirty="0"/>
              <a:t> sea id.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latin typeface="Rawline" panose="00000500000000000000" pitchFamily="2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4815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- 2 co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2329985B-D2C5-5C48-B1C3-2BB7D57E081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77600" y="1654483"/>
            <a:ext cx="4833491" cy="830997"/>
          </a:xfrm>
          <a:noFill/>
        </p:spPr>
        <p:txBody>
          <a:bodyPr wrap="square" anchor="ctr" anchorCtr="0">
            <a:spAutoFit/>
          </a:bodyPr>
          <a:lstStyle>
            <a:lvl1pPr algn="l">
              <a:defRPr sz="4800" b="1" baseline="0">
                <a:solidFill>
                  <a:srgbClr val="7C64C4"/>
                </a:solidFill>
                <a:latin typeface="Rawline" panose="00000500000000000000" pitchFamily="2" charset="0"/>
              </a:defRPr>
            </a:lvl1pPr>
          </a:lstStyle>
          <a:p>
            <a:pPr lvl="0"/>
            <a:r>
              <a:rPr lang="en-US" dirty="0"/>
              <a:t>Product 1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61CB4D8D-07CB-3A44-9EC5-11056508DA5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542509" y="1654484"/>
            <a:ext cx="4869490" cy="830997"/>
          </a:xfrm>
          <a:noFill/>
        </p:spPr>
        <p:txBody>
          <a:bodyPr wrap="square" anchor="ctr" anchorCtr="0">
            <a:spAutoFit/>
          </a:bodyPr>
          <a:lstStyle>
            <a:lvl1pPr algn="l">
              <a:defRPr sz="4800" b="1" baseline="0">
                <a:solidFill>
                  <a:srgbClr val="7C64C4"/>
                </a:solidFill>
                <a:latin typeface="Rawline" panose="00000500000000000000" pitchFamily="2" charset="0"/>
              </a:defRPr>
            </a:lvl1pPr>
          </a:lstStyle>
          <a:p>
            <a:pPr lvl="0"/>
            <a:r>
              <a:rPr lang="en-US" dirty="0"/>
              <a:t>Product 2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6CF3F56-8DA4-7040-8564-EF1A99EC84D1}"/>
              </a:ext>
            </a:extLst>
          </p:cNvPr>
          <p:cNvSpPr/>
          <p:nvPr userDrawn="1"/>
        </p:nvSpPr>
        <p:spPr>
          <a:xfrm>
            <a:off x="6058800" y="1463673"/>
            <a:ext cx="36000" cy="421229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awline" panose="00000500000000000000" pitchFamily="2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781285" y="2676292"/>
            <a:ext cx="4833491" cy="832221"/>
          </a:xfrm>
        </p:spPr>
        <p:txBody>
          <a:bodyPr>
            <a:spAutoFit/>
          </a:bodyPr>
          <a:lstStyle>
            <a:lvl1pPr>
              <a:lnSpc>
                <a:spcPct val="130000"/>
              </a:lnSpc>
              <a:spcBef>
                <a:spcPts val="0"/>
              </a:spcBef>
              <a:defRPr sz="1800" b="1">
                <a:solidFill>
                  <a:schemeClr val="tx1"/>
                </a:solidFill>
                <a:latin typeface="Rawline" panose="00000500000000000000" pitchFamily="2" charset="0"/>
              </a:defRPr>
            </a:lvl1pPr>
            <a:lvl2pPr marL="0" indent="0">
              <a:lnSpc>
                <a:spcPct val="130000"/>
              </a:lnSpc>
              <a:spcBef>
                <a:spcPts val="0"/>
              </a:spcBef>
              <a:defRPr sz="1800">
                <a:latin typeface="+mn-lt"/>
              </a:defRPr>
            </a:lvl2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ius</a:t>
            </a:r>
            <a:r>
              <a:rPr lang="en-US" dirty="0"/>
              <a:t> ne </a:t>
            </a:r>
            <a:r>
              <a:rPr lang="en-US" dirty="0" err="1"/>
              <a:t>nonumy</a:t>
            </a:r>
            <a:r>
              <a:rPr lang="en-US" dirty="0"/>
              <a:t> </a:t>
            </a:r>
            <a:r>
              <a:rPr lang="en-US" dirty="0" err="1"/>
              <a:t>constituto</a:t>
            </a:r>
            <a:endParaRPr lang="en-US" dirty="0"/>
          </a:p>
        </p:txBody>
      </p:sp>
      <p:sp>
        <p:nvSpPr>
          <p:cNvPr id="17" name="Text Placeholder 6"/>
          <p:cNvSpPr>
            <a:spLocks noGrp="1"/>
          </p:cNvSpPr>
          <p:nvPr>
            <p:ph type="body" sz="quarter" idx="20" hasCustomPrompt="1"/>
          </p:nvPr>
        </p:nvSpPr>
        <p:spPr>
          <a:xfrm>
            <a:off x="781285" y="3693397"/>
            <a:ext cx="4833491" cy="1532727"/>
          </a:xfrm>
        </p:spPr>
        <p:txBody>
          <a:bodyPr>
            <a:spAutoFit/>
          </a:bodyPr>
          <a:lstStyle>
            <a:lvl1pPr>
              <a:lnSpc>
                <a:spcPct val="130000"/>
              </a:lnSpc>
              <a:spcBef>
                <a:spcPts val="0"/>
              </a:spcBef>
              <a:defRPr sz="1800" b="0">
                <a:solidFill>
                  <a:schemeClr val="tx1"/>
                </a:solidFill>
                <a:latin typeface="Rawline" panose="00000500000000000000" pitchFamily="2" charset="0"/>
              </a:defRPr>
            </a:lvl1pPr>
            <a:lvl2pPr marL="0" indent="0">
              <a:lnSpc>
                <a:spcPct val="130000"/>
              </a:lnSpc>
              <a:spcBef>
                <a:spcPts val="0"/>
              </a:spcBef>
              <a:defRPr sz="1800">
                <a:latin typeface="+mn-lt"/>
              </a:defRPr>
            </a:lvl2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ius</a:t>
            </a:r>
            <a:r>
              <a:rPr lang="en-US" dirty="0"/>
              <a:t> ne </a:t>
            </a:r>
            <a:r>
              <a:rPr lang="en-US" dirty="0" err="1"/>
              <a:t>nonumy</a:t>
            </a:r>
            <a:r>
              <a:rPr lang="en-US" dirty="0"/>
              <a:t> </a:t>
            </a:r>
            <a:r>
              <a:rPr lang="en-US" dirty="0" err="1"/>
              <a:t>constituto</a:t>
            </a:r>
            <a:r>
              <a:rPr lang="en-US" dirty="0"/>
              <a:t>, vim </a:t>
            </a:r>
            <a:r>
              <a:rPr lang="en-US" dirty="0" err="1"/>
              <a:t>cetero</a:t>
            </a:r>
            <a:r>
              <a:rPr lang="en-US" dirty="0"/>
              <a:t> </a:t>
            </a:r>
            <a:r>
              <a:rPr lang="en-US" dirty="0" err="1"/>
              <a:t>inermis</a:t>
            </a:r>
            <a:r>
              <a:rPr lang="en-US" dirty="0"/>
              <a:t> argumentum </a:t>
            </a:r>
            <a:r>
              <a:rPr lang="en-US" dirty="0" err="1"/>
              <a:t>ei</a:t>
            </a:r>
            <a:r>
              <a:rPr lang="en-US" dirty="0"/>
              <a:t>, </a:t>
            </a:r>
            <a:r>
              <a:rPr lang="en-US" dirty="0" err="1"/>
              <a:t>copiosae</a:t>
            </a:r>
            <a:r>
              <a:rPr lang="en-US" dirty="0"/>
              <a:t> </a:t>
            </a:r>
            <a:r>
              <a:rPr lang="en-US" dirty="0" err="1"/>
              <a:t>oporteat</a:t>
            </a:r>
            <a:r>
              <a:rPr lang="en-US" dirty="0"/>
              <a:t> </a:t>
            </a:r>
            <a:r>
              <a:rPr lang="en-US" dirty="0" err="1"/>
              <a:t>reformidans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id. </a:t>
            </a:r>
            <a:r>
              <a:rPr lang="en-US" dirty="0" err="1"/>
              <a:t>Fierent</a:t>
            </a:r>
            <a:r>
              <a:rPr lang="en-US" dirty="0"/>
              <a:t> </a:t>
            </a:r>
            <a:r>
              <a:rPr lang="en-US" dirty="0" err="1"/>
              <a:t>accusamus</a:t>
            </a:r>
            <a:r>
              <a:rPr lang="en-US" dirty="0"/>
              <a:t> sea id.</a:t>
            </a:r>
          </a:p>
        </p:txBody>
      </p:sp>
      <p:sp>
        <p:nvSpPr>
          <p:cNvPr id="18" name="Text Placeholder 6"/>
          <p:cNvSpPr>
            <a:spLocks noGrp="1"/>
          </p:cNvSpPr>
          <p:nvPr>
            <p:ph type="body" sz="quarter" idx="21" hasCustomPrompt="1"/>
          </p:nvPr>
        </p:nvSpPr>
        <p:spPr>
          <a:xfrm>
            <a:off x="6542509" y="2676292"/>
            <a:ext cx="4833491" cy="832221"/>
          </a:xfrm>
        </p:spPr>
        <p:txBody>
          <a:bodyPr>
            <a:spAutoFit/>
          </a:bodyPr>
          <a:lstStyle>
            <a:lvl1pPr>
              <a:lnSpc>
                <a:spcPct val="130000"/>
              </a:lnSpc>
              <a:spcBef>
                <a:spcPts val="0"/>
              </a:spcBef>
              <a:defRPr sz="1800" b="1">
                <a:solidFill>
                  <a:schemeClr val="tx1"/>
                </a:solidFill>
                <a:latin typeface="Rawline" panose="00000500000000000000" pitchFamily="2" charset="0"/>
              </a:defRPr>
            </a:lvl1pPr>
            <a:lvl2pPr marL="0" indent="0">
              <a:lnSpc>
                <a:spcPct val="130000"/>
              </a:lnSpc>
              <a:spcBef>
                <a:spcPts val="0"/>
              </a:spcBef>
              <a:defRPr sz="1800">
                <a:latin typeface="+mn-lt"/>
              </a:defRPr>
            </a:lvl2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ius</a:t>
            </a:r>
            <a:r>
              <a:rPr lang="en-US" dirty="0"/>
              <a:t> ne </a:t>
            </a:r>
            <a:r>
              <a:rPr lang="en-US" dirty="0" err="1"/>
              <a:t>nonumy</a:t>
            </a:r>
            <a:r>
              <a:rPr lang="en-US" dirty="0"/>
              <a:t> </a:t>
            </a:r>
            <a:r>
              <a:rPr lang="en-US" dirty="0" err="1"/>
              <a:t>constituto</a:t>
            </a:r>
            <a:endParaRPr lang="en-US" dirty="0"/>
          </a:p>
        </p:txBody>
      </p:sp>
      <p:sp>
        <p:nvSpPr>
          <p:cNvPr id="19" name="Text Placeholder 6"/>
          <p:cNvSpPr>
            <a:spLocks noGrp="1"/>
          </p:cNvSpPr>
          <p:nvPr>
            <p:ph type="body" sz="quarter" idx="22" hasCustomPrompt="1"/>
          </p:nvPr>
        </p:nvSpPr>
        <p:spPr>
          <a:xfrm>
            <a:off x="6542509" y="3693397"/>
            <a:ext cx="4833491" cy="1532727"/>
          </a:xfrm>
        </p:spPr>
        <p:txBody>
          <a:bodyPr>
            <a:spAutoFit/>
          </a:bodyPr>
          <a:lstStyle>
            <a:lvl1pPr>
              <a:lnSpc>
                <a:spcPct val="130000"/>
              </a:lnSpc>
              <a:spcBef>
                <a:spcPts val="0"/>
              </a:spcBef>
              <a:defRPr sz="1800" b="0">
                <a:solidFill>
                  <a:schemeClr val="tx1"/>
                </a:solidFill>
                <a:latin typeface="Rawline" panose="00000500000000000000" pitchFamily="2" charset="0"/>
              </a:defRPr>
            </a:lvl1pPr>
            <a:lvl2pPr marL="0" indent="0">
              <a:lnSpc>
                <a:spcPct val="130000"/>
              </a:lnSpc>
              <a:spcBef>
                <a:spcPts val="0"/>
              </a:spcBef>
              <a:defRPr sz="1800">
                <a:latin typeface="+mn-lt"/>
              </a:defRPr>
            </a:lvl2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ius</a:t>
            </a:r>
            <a:r>
              <a:rPr lang="en-US" dirty="0"/>
              <a:t> ne </a:t>
            </a:r>
            <a:r>
              <a:rPr lang="en-US" dirty="0" err="1"/>
              <a:t>nonumy</a:t>
            </a:r>
            <a:r>
              <a:rPr lang="en-US" dirty="0"/>
              <a:t> </a:t>
            </a:r>
            <a:r>
              <a:rPr lang="en-US" dirty="0" err="1"/>
              <a:t>constituto</a:t>
            </a:r>
            <a:r>
              <a:rPr lang="en-US" dirty="0"/>
              <a:t>, vim </a:t>
            </a:r>
            <a:r>
              <a:rPr lang="en-US" dirty="0" err="1"/>
              <a:t>cetero</a:t>
            </a:r>
            <a:r>
              <a:rPr lang="en-US" dirty="0"/>
              <a:t> </a:t>
            </a:r>
            <a:r>
              <a:rPr lang="en-US" dirty="0" err="1"/>
              <a:t>inermis</a:t>
            </a:r>
            <a:r>
              <a:rPr lang="en-US" dirty="0"/>
              <a:t> argumentum </a:t>
            </a:r>
            <a:r>
              <a:rPr lang="en-US" dirty="0" err="1"/>
              <a:t>ei</a:t>
            </a:r>
            <a:r>
              <a:rPr lang="en-US" dirty="0"/>
              <a:t>, </a:t>
            </a:r>
            <a:r>
              <a:rPr lang="en-US" dirty="0" err="1"/>
              <a:t>copiosae</a:t>
            </a:r>
            <a:r>
              <a:rPr lang="en-US" dirty="0"/>
              <a:t> </a:t>
            </a:r>
            <a:r>
              <a:rPr lang="en-US" dirty="0" err="1"/>
              <a:t>oporteat</a:t>
            </a:r>
            <a:r>
              <a:rPr lang="en-US" dirty="0"/>
              <a:t> </a:t>
            </a:r>
            <a:r>
              <a:rPr lang="en-US" dirty="0" err="1"/>
              <a:t>reformidans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id. </a:t>
            </a:r>
            <a:r>
              <a:rPr lang="en-US" dirty="0" err="1"/>
              <a:t>Fierent</a:t>
            </a:r>
            <a:r>
              <a:rPr lang="en-US" dirty="0"/>
              <a:t> </a:t>
            </a:r>
            <a:r>
              <a:rPr lang="en-US" dirty="0" err="1"/>
              <a:t>accusamus</a:t>
            </a:r>
            <a:r>
              <a:rPr lang="en-US" dirty="0"/>
              <a:t> sea id.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>
                <a:latin typeface="Rawline" panose="00000500000000000000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Rawline" panose="00000500000000000000" pitchFamily="2" charset="0"/>
              </a:defRPr>
            </a:lvl1pPr>
          </a:lstStyle>
          <a:p>
            <a:r>
              <a:rPr lang="en-US" dirty="0"/>
              <a:t>Comparison – Text – 2 cols</a:t>
            </a:r>
          </a:p>
        </p:txBody>
      </p:sp>
    </p:spTree>
    <p:extLst>
      <p:ext uri="{BB962C8B-B14F-4D97-AF65-F5344CB8AC3E}">
        <p14:creationId xmlns:p14="http://schemas.microsoft.com/office/powerpoint/2010/main" val="274701361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394">
          <p15:clr>
            <a:srgbClr val="FBAE40"/>
          </p15:clr>
        </p15:guide>
        <p15:guide id="2" orient="horz" pos="3828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7600" y="1463040"/>
            <a:ext cx="10634400" cy="443345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/>
              <a:t>Description</a:t>
            </a:r>
          </a:p>
        </p:txBody>
      </p:sp>
      <p:sp>
        <p:nvSpPr>
          <p:cNvPr id="5" name="Title Placeholder 4">
            <a:extLst>
              <a:ext uri="{FF2B5EF4-FFF2-40B4-BE49-F238E27FC236}">
                <a16:creationId xmlns:a16="http://schemas.microsoft.com/office/drawing/2014/main" id="{B0864ECD-A0D9-2347-99EC-BA3BBBE191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600" y="649224"/>
            <a:ext cx="10634400" cy="461665"/>
          </a:xfrm>
          <a:prstGeom prst="rect">
            <a:avLst/>
          </a:prstGeom>
        </p:spPr>
        <p:txBody>
          <a:bodyPr vert="horz" lIns="91440" tIns="45720" rIns="91440" bIns="45720" rtlCol="0" anchor="t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240" y="6047681"/>
            <a:ext cx="1188720" cy="276149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10439234" y="6148015"/>
            <a:ext cx="9727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FB6F827-E134-4C8D-9CF5-D199257E746A}" type="slidenum">
              <a:rPr lang="en-US" sz="1000" kern="1200" smtClean="0">
                <a:solidFill>
                  <a:srgbClr val="332C41">
                    <a:alpha val="40000"/>
                  </a:srgbClr>
                </a:solidFill>
                <a:latin typeface="+mn-lt"/>
                <a:ea typeface="+mn-ea"/>
                <a:cs typeface="+mn-cs"/>
              </a:rPr>
              <a:pPr algn="r"/>
              <a:t>‹#›</a:t>
            </a:fld>
            <a:endParaRPr lang="en-US" sz="1000" kern="1200" dirty="0">
              <a:solidFill>
                <a:srgbClr val="332C41">
                  <a:alpha val="40000"/>
                </a:srgb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826238" y="6437376"/>
            <a:ext cx="10634400" cy="283464"/>
          </a:xfrm>
          <a:prstGeom prst="rect">
            <a:avLst/>
          </a:prstGeom>
        </p:spPr>
        <p:txBody>
          <a:bodyPr vert="horz" lIns="91440" tIns="0" rIns="91440" bIns="0" rtlCol="0" anchor="b" anchorCtr="0">
            <a:noAutofit/>
          </a:bodyPr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7930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728" r:id="rId2"/>
    <p:sldLayoutId id="2147483689" r:id="rId3"/>
    <p:sldLayoutId id="2147483693" r:id="rId4"/>
    <p:sldLayoutId id="2147483744" r:id="rId5"/>
    <p:sldLayoutId id="2147483708" r:id="rId6"/>
    <p:sldLayoutId id="2147483710" r:id="rId7"/>
    <p:sldLayoutId id="2147483742" r:id="rId8"/>
    <p:sldLayoutId id="2147483730" r:id="rId9"/>
    <p:sldLayoutId id="2147483731" r:id="rId10"/>
    <p:sldLayoutId id="2147483727" r:id="rId11"/>
    <p:sldLayoutId id="2147483709" r:id="rId12"/>
    <p:sldLayoutId id="2147483700" r:id="rId13"/>
    <p:sldLayoutId id="2147483734" r:id="rId14"/>
    <p:sldLayoutId id="2147483735" r:id="rId15"/>
    <p:sldLayoutId id="2147483736" r:id="rId16"/>
    <p:sldLayoutId id="2147483705" r:id="rId17"/>
    <p:sldLayoutId id="2147483718" r:id="rId18"/>
    <p:sldLayoutId id="2147483719" r:id="rId19"/>
    <p:sldLayoutId id="2147483694" r:id="rId20"/>
    <p:sldLayoutId id="2147483695" r:id="rId21"/>
    <p:sldLayoutId id="2147483696" r:id="rId22"/>
    <p:sldLayoutId id="2147483716" r:id="rId23"/>
    <p:sldLayoutId id="2147483720" r:id="rId24"/>
    <p:sldLayoutId id="2147483721" r:id="rId25"/>
    <p:sldLayoutId id="2147483722" r:id="rId26"/>
    <p:sldLayoutId id="2147483726" r:id="rId27"/>
    <p:sldLayoutId id="2147483748" r:id="rId28"/>
    <p:sldLayoutId id="2147483733" r:id="rId29"/>
    <p:sldLayoutId id="2147483723" r:id="rId30"/>
    <p:sldLayoutId id="2147483707" r:id="rId31"/>
    <p:sldLayoutId id="2147483737" r:id="rId32"/>
    <p:sldLayoutId id="2147483745" r:id="rId33"/>
    <p:sldLayoutId id="2147483743" r:id="rId34"/>
    <p:sldLayoutId id="2147483747" r:id="rId35"/>
    <p:sldLayoutId id="2147483749" r:id="rId36"/>
  </p:sldLayoutIdLst>
  <p:hf sldNum="0" hdr="0" dt="0"/>
  <p:txStyles>
    <p:titleStyle>
      <a:lvl1pPr algn="l" defTabSz="685800" rtl="0" eaLnBrk="1" latinLnBrk="0" hangingPunct="1">
        <a:lnSpc>
          <a:spcPct val="100000"/>
        </a:lnSpc>
        <a:spcBef>
          <a:spcPct val="0"/>
        </a:spcBef>
        <a:buNone/>
        <a:defRPr sz="2400" b="1" kern="1200">
          <a:solidFill>
            <a:schemeClr val="tx2"/>
          </a:solidFill>
          <a:latin typeface="+mj-lt"/>
          <a:ea typeface="Arial" panose="020B0604020202020204" pitchFamily="34" charset="0"/>
          <a:cs typeface="Arial" panose="020B0604020202020204" pitchFamily="34" charset="0"/>
        </a:defRPr>
      </a:lvl1pPr>
    </p:titleStyle>
    <p:bodyStyle>
      <a:lvl1pPr marL="0" indent="0" algn="l" defTabSz="685800" rtl="0" eaLnBrk="1" latinLnBrk="0" hangingPunct="1">
        <a:lnSpc>
          <a:spcPct val="100000"/>
        </a:lnSpc>
        <a:spcBef>
          <a:spcPts val="0"/>
        </a:spcBef>
        <a:buFont typeface="Arial"/>
        <a:buNone/>
        <a:defRPr sz="2400" kern="1200">
          <a:solidFill>
            <a:schemeClr val="tx2"/>
          </a:solidFill>
          <a:latin typeface="+mn-lt"/>
          <a:ea typeface="Arial" panose="020B0604020202020204" pitchFamily="34" charset="0"/>
          <a:cs typeface="Arial" panose="020B0604020202020204" pitchFamily="34" charset="0"/>
        </a:defRPr>
      </a:lvl1pPr>
      <a:lvl2pPr marL="342900" indent="0" algn="l" defTabSz="685800" rtl="0" eaLnBrk="1" latinLnBrk="0" hangingPunct="1">
        <a:lnSpc>
          <a:spcPct val="90000"/>
        </a:lnSpc>
        <a:spcBef>
          <a:spcPts val="375"/>
        </a:spcBef>
        <a:buFont typeface="Arial"/>
        <a:buNone/>
        <a:defRPr sz="1500" kern="1200">
          <a:solidFill>
            <a:schemeClr val="bg1">
              <a:lumMod val="50000"/>
            </a:schemeClr>
          </a:solidFill>
          <a:latin typeface="Trebuchet MS" panose="020B0603020202020204" pitchFamily="34" charset="0"/>
          <a:ea typeface="Trebuchet MS" panose="020B0603020202020204" pitchFamily="34" charset="0"/>
          <a:cs typeface="Trebuchet MS" panose="020B0603020202020204" pitchFamily="34" charset="0"/>
        </a:defRPr>
      </a:lvl2pPr>
      <a:lvl3pPr marL="685800" indent="0" algn="l" defTabSz="685800" rtl="0" eaLnBrk="1" latinLnBrk="0" hangingPunct="1">
        <a:lnSpc>
          <a:spcPct val="90000"/>
        </a:lnSpc>
        <a:spcBef>
          <a:spcPts val="375"/>
        </a:spcBef>
        <a:buFont typeface="Arial"/>
        <a:buNone/>
        <a:defRPr sz="1200" kern="1200">
          <a:solidFill>
            <a:schemeClr val="bg1">
              <a:lumMod val="50000"/>
            </a:schemeClr>
          </a:solidFill>
          <a:latin typeface="Trebuchet MS" panose="020B0603020202020204" pitchFamily="34" charset="0"/>
          <a:ea typeface="Trebuchet MS" panose="020B0603020202020204" pitchFamily="34" charset="0"/>
          <a:cs typeface="Trebuchet MS" panose="020B0603020202020204" pitchFamily="34" charset="0"/>
        </a:defRPr>
      </a:lvl3pPr>
      <a:lvl4pPr marL="1028700" indent="0" algn="l" defTabSz="685800" rtl="0" eaLnBrk="1" latinLnBrk="0" hangingPunct="1">
        <a:lnSpc>
          <a:spcPct val="90000"/>
        </a:lnSpc>
        <a:spcBef>
          <a:spcPts val="375"/>
        </a:spcBef>
        <a:buFont typeface="Arial"/>
        <a:buNone/>
        <a:defRPr sz="1050" kern="1200">
          <a:solidFill>
            <a:schemeClr val="bg1">
              <a:lumMod val="50000"/>
            </a:schemeClr>
          </a:solidFill>
          <a:latin typeface="Trebuchet MS" panose="020B0603020202020204" pitchFamily="34" charset="0"/>
          <a:ea typeface="Trebuchet MS" panose="020B0603020202020204" pitchFamily="34" charset="0"/>
          <a:cs typeface="Trebuchet MS" panose="020B0603020202020204" pitchFamily="34" charset="0"/>
        </a:defRPr>
      </a:lvl4pPr>
      <a:lvl5pPr marL="1371600" indent="0" algn="l" defTabSz="685800" rtl="0" eaLnBrk="1" latinLnBrk="0" hangingPunct="1">
        <a:lnSpc>
          <a:spcPct val="90000"/>
        </a:lnSpc>
        <a:spcBef>
          <a:spcPts val="375"/>
        </a:spcBef>
        <a:buFont typeface="Arial"/>
        <a:buNone/>
        <a:defRPr sz="900" kern="1200">
          <a:solidFill>
            <a:schemeClr val="bg1">
              <a:lumMod val="50000"/>
            </a:schemeClr>
          </a:solidFill>
          <a:latin typeface="Trebuchet MS" panose="020B0603020202020204" pitchFamily="34" charset="0"/>
          <a:ea typeface="Trebuchet MS" panose="020B0603020202020204" pitchFamily="34" charset="0"/>
          <a:cs typeface="Trebuchet MS" panose="020B0603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539" userDrawn="1">
          <p15:clr>
            <a:srgbClr val="F26B43"/>
          </p15:clr>
        </p15:guide>
        <p15:guide id="2" orient="horz" pos="404" userDrawn="1">
          <p15:clr>
            <a:srgbClr val="F26B43"/>
          </p15:clr>
        </p15:guide>
        <p15:guide id="3" orient="horz" pos="4181" userDrawn="1">
          <p15:clr>
            <a:srgbClr val="F26B43"/>
          </p15:clr>
        </p15:guide>
        <p15:guide id="4" pos="139" userDrawn="1">
          <p15:clr>
            <a:srgbClr val="F26B43"/>
          </p15:clr>
        </p15:guide>
        <p15:guide id="5" orient="horz" pos="4005" userDrawn="1">
          <p15:clr>
            <a:srgbClr val="F26B43"/>
          </p15:clr>
        </p15:guide>
        <p15:guide id="6" orient="horz" pos="625" userDrawn="1">
          <p15:clr>
            <a:srgbClr val="F26B43"/>
          </p15:clr>
        </p15:guide>
        <p15:guide id="7" orient="horz" pos="1080" userDrawn="1">
          <p15:clr>
            <a:srgbClr val="F26B43"/>
          </p15:clr>
        </p15:guide>
        <p15:guide id="8" orient="horz" pos="91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gif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2F41B0B-FBA7-CA45-AA51-3366C1E25F8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Results – September 19</a:t>
            </a:r>
            <a:r>
              <a:rPr lang="en-US" baseline="30000" dirty="0">
                <a:latin typeface="+mn-lt"/>
              </a:rPr>
              <a:t>th</a:t>
            </a:r>
            <a:r>
              <a:rPr lang="en-US" dirty="0">
                <a:latin typeface="+mn-lt"/>
              </a:rPr>
              <a:t> 2019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ED05A10-D9F9-1949-A00F-AB02624BF4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MPs survey</a:t>
            </a:r>
            <a:br>
              <a:rPr lang="en-GB" dirty="0"/>
            </a:br>
            <a:r>
              <a:rPr lang="en-GB" dirty="0"/>
              <a:t>National Numeracy</a:t>
            </a:r>
          </a:p>
        </p:txBody>
      </p:sp>
      <p:pic>
        <p:nvPicPr>
          <p:cNvPr id="1026" name="Picture 2" descr="Image result for national numerac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6467" y="4341578"/>
            <a:ext cx="1862070" cy="1862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2651999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03300" y="609600"/>
            <a:ext cx="3581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4D4C4D"/>
                </a:solidFill>
                <a:effectLst/>
                <a:uLnTx/>
                <a:uFillTx/>
                <a:latin typeface="Rawline" panose="00000500000000000000" pitchFamily="2" charset="0"/>
                <a:ea typeface="Raleway" charset="0"/>
                <a:cs typeface="Raleway" charset="0"/>
              </a:rPr>
              <a:t>Methodology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03300" y="1318678"/>
            <a:ext cx="10988174" cy="41611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4D4C4D"/>
                </a:solidFill>
                <a:effectLst/>
                <a:uLnTx/>
                <a:uFillTx/>
                <a:latin typeface="Rawline" panose="00000500000000000000" pitchFamily="2" charset="0"/>
              </a:rPr>
              <a:t> YouGov completed online interviews with a representative sample of 101</a:t>
            </a:r>
            <a:r>
              <a:rPr kumimoji="0" lang="en-GB" sz="1600" b="0" i="0" u="none" strike="noStrike" kern="1200" cap="none" spc="0" normalizeH="0" noProof="0" dirty="0">
                <a:ln>
                  <a:noFill/>
                </a:ln>
                <a:solidFill>
                  <a:srgbClr val="4D4C4D"/>
                </a:solidFill>
                <a:effectLst/>
                <a:uLnTx/>
                <a:uFillTx/>
                <a:latin typeface="Rawline" panose="00000500000000000000" pitchFamily="2" charset="0"/>
              </a:rPr>
              <a:t> 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4D4C4D"/>
                </a:solidFill>
                <a:effectLst/>
                <a:uLnTx/>
                <a:uFillTx/>
                <a:latin typeface="Rawline" panose="00000500000000000000" pitchFamily="2" charset="0"/>
              </a:rPr>
              <a:t>MPs;</a:t>
            </a:r>
            <a:b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4D4C4D"/>
                </a:solidFill>
                <a:effectLst/>
                <a:uLnTx/>
                <a:uFillTx/>
                <a:latin typeface="Rawline" panose="00000500000000000000" pitchFamily="2" charset="0"/>
              </a:rPr>
            </a:b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4D4C4D"/>
              </a:solidFill>
              <a:effectLst/>
              <a:uLnTx/>
              <a:uFillTx/>
              <a:latin typeface="Rawline" panose="00000500000000000000" pitchFamily="2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4D4C4D"/>
                </a:solidFill>
                <a:effectLst/>
                <a:uLnTx/>
                <a:uFillTx/>
                <a:latin typeface="Rawline" panose="00000500000000000000" pitchFamily="2" charset="0"/>
              </a:rPr>
              <a:t> The survey was completed between 2</a:t>
            </a:r>
            <a:r>
              <a:rPr kumimoji="0" lang="en-GB" sz="1600" b="0" i="0" u="none" strike="noStrike" kern="1200" cap="none" spc="0" normalizeH="0" baseline="30000" noProof="0" dirty="0">
                <a:ln>
                  <a:noFill/>
                </a:ln>
                <a:solidFill>
                  <a:srgbClr val="4D4C4D"/>
                </a:solidFill>
                <a:effectLst/>
                <a:uLnTx/>
                <a:uFillTx/>
                <a:latin typeface="Rawline" panose="00000500000000000000" pitchFamily="2" charset="0"/>
              </a:rPr>
              <a:t>nd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4D4C4D"/>
                </a:solidFill>
                <a:effectLst/>
                <a:uLnTx/>
                <a:uFillTx/>
                <a:latin typeface="Rawline" panose="00000500000000000000" pitchFamily="2" charset="0"/>
              </a:rPr>
              <a:t> and 16</a:t>
            </a:r>
            <a:r>
              <a:rPr kumimoji="0" lang="en-GB" sz="1600" b="0" i="0" u="none" strike="noStrike" kern="1200" cap="none" spc="0" normalizeH="0" baseline="30000" noProof="0" dirty="0">
                <a:ln>
                  <a:noFill/>
                </a:ln>
                <a:solidFill>
                  <a:srgbClr val="4D4C4D"/>
                </a:solidFill>
                <a:effectLst/>
                <a:uLnTx/>
                <a:uFillTx/>
                <a:latin typeface="Rawline" panose="00000500000000000000" pitchFamily="2" charset="0"/>
              </a:rPr>
              <a:t>th</a:t>
            </a:r>
            <a:r>
              <a:rPr lang="en-GB" sz="1600" dirty="0">
                <a:solidFill>
                  <a:srgbClr val="4D4C4D"/>
                </a:solidFill>
                <a:latin typeface="Rawline" panose="00000500000000000000" pitchFamily="2" charset="0"/>
              </a:rPr>
              <a:t> 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4D4C4D"/>
                </a:solidFill>
                <a:effectLst/>
                <a:uLnTx/>
                <a:uFillTx/>
                <a:latin typeface="Rawline" panose="00000500000000000000" pitchFamily="2" charset="0"/>
              </a:rPr>
              <a:t>September 2018;</a:t>
            </a:r>
            <a:b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4D4C4D"/>
                </a:solidFill>
                <a:effectLst/>
                <a:uLnTx/>
                <a:uFillTx/>
                <a:latin typeface="Rawline" panose="00000500000000000000" pitchFamily="2" charset="0"/>
              </a:rPr>
            </a:b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4D4C4D"/>
              </a:solidFill>
              <a:effectLst/>
              <a:uLnTx/>
              <a:uFillTx/>
              <a:latin typeface="Rawline" panose="00000500000000000000" pitchFamily="2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4D4C4D"/>
                </a:solidFill>
                <a:effectLst/>
                <a:uLnTx/>
                <a:uFillTx/>
                <a:latin typeface="Rawline" panose="00000500000000000000" pitchFamily="2" charset="0"/>
              </a:rPr>
              <a:t>All results are based on a sample and are therefore subject to statistical errors normally associated with sample-based information; </a:t>
            </a:r>
            <a:b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4D4C4D"/>
                </a:solidFill>
                <a:effectLst/>
                <a:uLnTx/>
                <a:uFillTx/>
                <a:latin typeface="Rawline" panose="00000500000000000000" pitchFamily="2" charset="0"/>
              </a:rPr>
            </a:b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4D4C4D"/>
              </a:solidFill>
              <a:effectLst/>
              <a:uLnTx/>
              <a:uFillTx/>
              <a:latin typeface="Rawline" panose="00000500000000000000" pitchFamily="2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4D4C4D"/>
                </a:solidFill>
                <a:effectLst/>
                <a:uLnTx/>
                <a:uFillTx/>
                <a:latin typeface="Rawline" panose="00000500000000000000" pitchFamily="2" charset="0"/>
              </a:rPr>
              <a:t>Any percentages calculated on bases fewer than 30 unweighted respondents must not be reported as they do not represent a wide enough cross-section of the target population to be considered statistically reliable;</a:t>
            </a:r>
          </a:p>
          <a:p>
            <a:pPr marL="342900" marR="0" lvl="0" indent="-3429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4D4C4D"/>
              </a:solidFill>
              <a:effectLst/>
              <a:uLnTx/>
              <a:uFillTx/>
              <a:latin typeface="Rawline" panose="00000500000000000000" pitchFamily="2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4D4C4D"/>
                </a:solidFill>
                <a:effectLst/>
                <a:uLnTx/>
                <a:uFillTx/>
                <a:latin typeface="Rawline" panose="00000500000000000000" pitchFamily="2" charset="0"/>
              </a:rPr>
              <a:t>Results for MPs are weighted by party, gender, electoral cohort, and geography to give a sample that is representative of the House of Commons;</a:t>
            </a:r>
          </a:p>
          <a:p>
            <a:pPr marL="342900" marR="0" lvl="0" indent="-3429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4D4C4D"/>
              </a:solidFill>
              <a:effectLst/>
              <a:uLnTx/>
              <a:uFillTx/>
              <a:latin typeface="Rawline" panose="00000500000000000000" pitchFamily="2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4D4C4D"/>
                </a:solidFill>
                <a:effectLst/>
                <a:uLnTx/>
                <a:uFillTx/>
                <a:latin typeface="Rawline" panose="00000500000000000000" pitchFamily="2" charset="0"/>
              </a:rPr>
              <a:t>Based on a 95% confidence level results are correct to +/- 9%.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Rawline" panose="00000500000000000000" pitchFamily="2" charset="0"/>
              <a:ea typeface="Raleway" charset="0"/>
              <a:cs typeface="Raleway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23405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dirty="0"/>
              <a:t>What percentage of those surveyed do you think answered 2 or fewer questions correctly (the numeracy level expected of a primary school child)? </a:t>
            </a:r>
          </a:p>
          <a:p>
            <a:r>
              <a:rPr lang="en-US" dirty="0"/>
              <a:t>Base: 101 MPs; 31 Conservative, 58 Labour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77600" y="94488"/>
            <a:ext cx="10634400" cy="1200329"/>
          </a:xfrm>
        </p:spPr>
        <p:txBody>
          <a:bodyPr/>
          <a:lstStyle/>
          <a:p>
            <a:r>
              <a:rPr lang="en-GB" dirty="0"/>
              <a:t>On average, respondents underestimated the proportion of respondents scoring 2 or fewer by 17%, although Labour MPs are more likely to expect respondents to perform poorly</a:t>
            </a:r>
          </a:p>
        </p:txBody>
      </p:sp>
      <p:sp>
        <p:nvSpPr>
          <p:cNvPr id="5" name="Oval 4"/>
          <p:cNvSpPr/>
          <p:nvPr/>
        </p:nvSpPr>
        <p:spPr>
          <a:xfrm>
            <a:off x="826238" y="2237581"/>
            <a:ext cx="2880000" cy="2880000"/>
          </a:xfrm>
          <a:prstGeom prst="ellipse">
            <a:avLst/>
          </a:prstGeom>
          <a:solidFill>
            <a:srgbClr val="00A3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dirty="0"/>
          </a:p>
          <a:p>
            <a:pPr algn="ctr"/>
            <a:r>
              <a:rPr lang="en-GB" sz="6000" b="1" dirty="0"/>
              <a:t>39%</a:t>
            </a:r>
          </a:p>
          <a:p>
            <a:pPr algn="ctr"/>
            <a:r>
              <a:rPr lang="en-GB" sz="1200" dirty="0"/>
              <a:t>The mean percentage respondents thought scored two or fewer</a:t>
            </a:r>
          </a:p>
        </p:txBody>
      </p:sp>
      <p:sp>
        <p:nvSpPr>
          <p:cNvPr id="6" name="Oval 5"/>
          <p:cNvSpPr/>
          <p:nvPr/>
        </p:nvSpPr>
        <p:spPr>
          <a:xfrm>
            <a:off x="4264102" y="1803851"/>
            <a:ext cx="1440000" cy="14400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 dirty="0"/>
          </a:p>
          <a:p>
            <a:pPr algn="ctr"/>
            <a:r>
              <a:rPr lang="en-GB" sz="3000" b="1" dirty="0"/>
              <a:t>36%</a:t>
            </a:r>
          </a:p>
          <a:p>
            <a:pPr algn="ctr"/>
            <a:r>
              <a:rPr lang="en-GB" sz="600" dirty="0"/>
              <a:t>The mean percentage - Conservative</a:t>
            </a:r>
          </a:p>
        </p:txBody>
      </p:sp>
      <p:sp>
        <p:nvSpPr>
          <p:cNvPr id="7" name="Oval 6"/>
          <p:cNvSpPr/>
          <p:nvPr/>
        </p:nvSpPr>
        <p:spPr>
          <a:xfrm>
            <a:off x="4264102" y="4345057"/>
            <a:ext cx="1440000" cy="1440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 dirty="0"/>
          </a:p>
          <a:p>
            <a:pPr algn="ctr"/>
            <a:r>
              <a:rPr lang="en-GB" sz="3000" b="1" dirty="0"/>
              <a:t>58%</a:t>
            </a:r>
          </a:p>
          <a:p>
            <a:pPr algn="ctr"/>
            <a:r>
              <a:rPr lang="en-GB" sz="600" dirty="0"/>
              <a:t>The mean percentage - Labour</a:t>
            </a:r>
          </a:p>
        </p:txBody>
      </p:sp>
      <p:graphicFrame>
        <p:nvGraphicFramePr>
          <p:cNvPr id="12" name="Chart 11"/>
          <p:cNvGraphicFramePr/>
          <p:nvPr>
            <p:extLst>
              <p:ext uri="{D42A27DB-BD31-4B8C-83A1-F6EECF244321}">
                <p14:modId xmlns:p14="http://schemas.microsoft.com/office/powerpoint/2010/main" val="2249584262"/>
              </p:ext>
            </p:extLst>
          </p:nvPr>
        </p:nvGraphicFramePr>
        <p:xfrm>
          <a:off x="7290263" y="1694142"/>
          <a:ext cx="3534756" cy="46415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 Placeholder 3"/>
          <p:cNvSpPr txBox="1">
            <a:spLocks/>
          </p:cNvSpPr>
          <p:nvPr/>
        </p:nvSpPr>
        <p:spPr>
          <a:xfrm>
            <a:off x="777600" y="1378969"/>
            <a:ext cx="5180750" cy="307777"/>
          </a:xfrm>
          <a:prstGeom prst="rect">
            <a:avLst/>
          </a:prstGeom>
          <a:solidFill>
            <a:srgbClr val="F7F6FB"/>
          </a:solidFill>
        </p:spPr>
        <p:txBody>
          <a:bodyPr vert="horz" wrap="square" lIns="91440" tIns="45720" rIns="91440" bIns="45720" rtlCol="0" anchor="ctr" anchorCtr="0">
            <a:spAutoFit/>
          </a:bodyPr>
          <a:lstStyle>
            <a:lvl1pPr marL="0" indent="0" algn="ctr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/>
              <a:buNone/>
              <a:defRPr sz="1600" b="1" kern="1200" baseline="0">
                <a:solidFill>
                  <a:schemeClr val="tx1"/>
                </a:solidFill>
                <a:latin typeface="Rawline" panose="00000500000000000000" pitchFamily="2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500" kern="120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kern="120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050" kern="120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900" kern="120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wline" panose="00000500000000000000" pitchFamily="2" charset="0"/>
                <a:cs typeface="Arial" panose="020B0604020202020204" pitchFamily="34" charset="0"/>
              </a:rPr>
              <a:t>Mean percentage</a:t>
            </a:r>
          </a:p>
        </p:txBody>
      </p:sp>
      <p:sp>
        <p:nvSpPr>
          <p:cNvPr id="11" name="Text Placeholder 4"/>
          <p:cNvSpPr txBox="1">
            <a:spLocks/>
          </p:cNvSpPr>
          <p:nvPr/>
        </p:nvSpPr>
        <p:spPr>
          <a:xfrm>
            <a:off x="6231250" y="1378970"/>
            <a:ext cx="5180750" cy="307777"/>
          </a:xfrm>
          <a:prstGeom prst="rect">
            <a:avLst/>
          </a:prstGeom>
          <a:solidFill>
            <a:srgbClr val="F7F6FB"/>
          </a:solidFill>
        </p:spPr>
        <p:txBody>
          <a:bodyPr vert="horz" wrap="square" lIns="91440" tIns="45720" rIns="91440" bIns="45720" rtlCol="0" anchor="ctr" anchorCtr="0">
            <a:spAutoFit/>
          </a:bodyPr>
          <a:lstStyle>
            <a:lvl1pPr marL="0" indent="0" algn="ctr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/>
              <a:buNone/>
              <a:defRPr sz="1600" b="1" kern="1200" baseline="0">
                <a:solidFill>
                  <a:schemeClr val="tx1"/>
                </a:solidFill>
                <a:latin typeface="Rawline" panose="00000500000000000000" pitchFamily="2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500" kern="120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kern="120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050" kern="120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900" kern="120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wline" panose="00000500000000000000" pitchFamily="2" charset="0"/>
                <a:cs typeface="Arial" panose="020B0604020202020204" pitchFamily="34" charset="0"/>
              </a:rPr>
              <a:t>Proportion of respondents estimating</a:t>
            </a:r>
            <a:r>
              <a:rPr kumimoji="0" lang="en-GB" sz="14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wline" panose="00000500000000000000" pitchFamily="2" charset="0"/>
                <a:cs typeface="Arial" panose="020B0604020202020204" pitchFamily="34" charset="0"/>
              </a:rPr>
              <a:t> higher/lower</a:t>
            </a: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awline" panose="00000500000000000000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18225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dirty="0"/>
              <a:t>Taking this into consideration, how much do you estimate poor numeracy skills costs the UK economy per year?</a:t>
            </a:r>
          </a:p>
          <a:p>
            <a:r>
              <a:rPr lang="en-US" dirty="0"/>
              <a:t>Base: 74 MPs naming a specific figure; 21 Conservative, 42 Labour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77600" y="49059"/>
            <a:ext cx="10634400" cy="1200329"/>
          </a:xfrm>
        </p:spPr>
        <p:txBody>
          <a:bodyPr/>
          <a:lstStyle/>
          <a:p>
            <a:r>
              <a:rPr lang="en-GB" dirty="0"/>
              <a:t>On average, MPs underestimate the Pro Bono Economics estimate by almost half, although the expected cost is higher among Conservative MPs</a:t>
            </a:r>
          </a:p>
        </p:txBody>
      </p:sp>
      <p:sp>
        <p:nvSpPr>
          <p:cNvPr id="5" name="Oval 4"/>
          <p:cNvSpPr/>
          <p:nvPr/>
        </p:nvSpPr>
        <p:spPr>
          <a:xfrm>
            <a:off x="826238" y="2476519"/>
            <a:ext cx="2880000" cy="2880000"/>
          </a:xfrm>
          <a:prstGeom prst="ellipse">
            <a:avLst/>
          </a:prstGeom>
          <a:solidFill>
            <a:srgbClr val="00A3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/>
          </a:p>
          <a:p>
            <a:pPr algn="ctr"/>
            <a:r>
              <a:rPr lang="en-GB" sz="4000" b="1" dirty="0"/>
              <a:t>£11.1bn</a:t>
            </a:r>
          </a:p>
          <a:p>
            <a:pPr algn="ctr"/>
            <a:r>
              <a:rPr lang="en-GB" sz="1200" dirty="0"/>
              <a:t>The mean cost estimated to the UK economy</a:t>
            </a:r>
          </a:p>
        </p:txBody>
      </p:sp>
      <p:sp>
        <p:nvSpPr>
          <p:cNvPr id="6" name="Oval 5"/>
          <p:cNvSpPr/>
          <p:nvPr/>
        </p:nvSpPr>
        <p:spPr>
          <a:xfrm>
            <a:off x="4264102" y="2042789"/>
            <a:ext cx="1440000" cy="14400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600" dirty="0"/>
          </a:p>
          <a:p>
            <a:pPr algn="ctr"/>
            <a:r>
              <a:rPr lang="en-GB" sz="2000" b="1" dirty="0"/>
              <a:t>£16bn</a:t>
            </a:r>
          </a:p>
          <a:p>
            <a:pPr algn="ctr"/>
            <a:r>
              <a:rPr lang="en-GB" sz="600" dirty="0"/>
              <a:t>Mean - Conservative</a:t>
            </a:r>
          </a:p>
        </p:txBody>
      </p:sp>
      <p:sp>
        <p:nvSpPr>
          <p:cNvPr id="7" name="Oval 6"/>
          <p:cNvSpPr/>
          <p:nvPr/>
        </p:nvSpPr>
        <p:spPr>
          <a:xfrm>
            <a:off x="4264102" y="4583995"/>
            <a:ext cx="1440000" cy="1440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600" dirty="0"/>
          </a:p>
          <a:p>
            <a:pPr algn="ctr"/>
            <a:r>
              <a:rPr lang="en-GB" sz="2000" b="1" dirty="0"/>
              <a:t>£9bn</a:t>
            </a:r>
          </a:p>
          <a:p>
            <a:pPr algn="ctr"/>
            <a:r>
              <a:rPr lang="en-GB" sz="600" dirty="0"/>
              <a:t>Mean - Labour</a:t>
            </a:r>
          </a:p>
        </p:txBody>
      </p:sp>
      <p:graphicFrame>
        <p:nvGraphicFramePr>
          <p:cNvPr id="12" name="Chart 11"/>
          <p:cNvGraphicFramePr/>
          <p:nvPr>
            <p:extLst>
              <p:ext uri="{D42A27DB-BD31-4B8C-83A1-F6EECF244321}">
                <p14:modId xmlns:p14="http://schemas.microsoft.com/office/powerpoint/2010/main" val="722982077"/>
              </p:ext>
            </p:extLst>
          </p:nvPr>
        </p:nvGraphicFramePr>
        <p:xfrm>
          <a:off x="7290263" y="1686747"/>
          <a:ext cx="3534756" cy="46415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 Placeholder 3"/>
          <p:cNvSpPr txBox="1">
            <a:spLocks/>
          </p:cNvSpPr>
          <p:nvPr/>
        </p:nvSpPr>
        <p:spPr>
          <a:xfrm>
            <a:off x="777600" y="1378969"/>
            <a:ext cx="5180750" cy="307777"/>
          </a:xfrm>
          <a:prstGeom prst="rect">
            <a:avLst/>
          </a:prstGeom>
          <a:solidFill>
            <a:srgbClr val="F7F6FB"/>
          </a:solidFill>
        </p:spPr>
        <p:txBody>
          <a:bodyPr vert="horz" wrap="square" lIns="91440" tIns="45720" rIns="91440" bIns="45720" rtlCol="0" anchor="ctr" anchorCtr="0">
            <a:spAutoFit/>
          </a:bodyPr>
          <a:lstStyle>
            <a:lvl1pPr marL="0" indent="0" algn="ctr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/>
              <a:buNone/>
              <a:defRPr sz="1600" b="1" kern="1200" baseline="0">
                <a:solidFill>
                  <a:schemeClr val="tx1"/>
                </a:solidFill>
                <a:latin typeface="Rawline" panose="00000500000000000000" pitchFamily="2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500" kern="120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kern="120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050" kern="120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900" kern="120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wline" panose="00000500000000000000" pitchFamily="2" charset="0"/>
                <a:cs typeface="Arial" panose="020B0604020202020204" pitchFamily="34" charset="0"/>
              </a:rPr>
              <a:t>Mean cost estimated</a:t>
            </a:r>
          </a:p>
        </p:txBody>
      </p:sp>
      <p:sp>
        <p:nvSpPr>
          <p:cNvPr id="9" name="Text Placeholder 4"/>
          <p:cNvSpPr txBox="1">
            <a:spLocks/>
          </p:cNvSpPr>
          <p:nvPr/>
        </p:nvSpPr>
        <p:spPr>
          <a:xfrm>
            <a:off x="6231250" y="1378970"/>
            <a:ext cx="5180750" cy="307777"/>
          </a:xfrm>
          <a:prstGeom prst="rect">
            <a:avLst/>
          </a:prstGeom>
          <a:solidFill>
            <a:srgbClr val="F7F6FB"/>
          </a:solidFill>
        </p:spPr>
        <p:txBody>
          <a:bodyPr vert="horz" wrap="square" lIns="91440" tIns="45720" rIns="91440" bIns="45720" rtlCol="0" anchor="ctr" anchorCtr="0">
            <a:spAutoFit/>
          </a:bodyPr>
          <a:lstStyle>
            <a:lvl1pPr marL="0" indent="0" algn="ctr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/>
              <a:buNone/>
              <a:defRPr sz="1600" b="1" kern="1200" baseline="0">
                <a:solidFill>
                  <a:schemeClr val="tx1"/>
                </a:solidFill>
                <a:latin typeface="Rawline" panose="00000500000000000000" pitchFamily="2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500" kern="120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kern="120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050" kern="120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900" kern="120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wline" panose="00000500000000000000" pitchFamily="2" charset="0"/>
                <a:cs typeface="Arial" panose="020B0604020202020204" pitchFamily="34" charset="0"/>
              </a:rPr>
              <a:t>Proportion of respondents estimating</a:t>
            </a:r>
            <a:r>
              <a:rPr kumimoji="0" lang="en-GB" sz="14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wline" panose="00000500000000000000" pitchFamily="2" charset="0"/>
                <a:cs typeface="Arial" panose="020B0604020202020204" pitchFamily="34" charset="0"/>
              </a:rPr>
              <a:t> higher/lower</a:t>
            </a: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awline" panose="00000500000000000000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54097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dirty="0"/>
              <a:t>Given these findings (and your estimates) to what extent would you support or oppose policymakers and employers giving renewed focus to addressing adult numeracy skills?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77600" y="649224"/>
            <a:ext cx="10634400" cy="830997"/>
          </a:xfrm>
        </p:spPr>
        <p:txBody>
          <a:bodyPr/>
          <a:lstStyle/>
          <a:p>
            <a:r>
              <a:rPr lang="en-GB" dirty="0"/>
              <a:t>Support for giving renewed focus for adult numeracy is near unanimous in light of the findings and estimates</a:t>
            </a:r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3600889492"/>
              </p:ext>
            </p:extLst>
          </p:nvPr>
        </p:nvGraphicFramePr>
        <p:xfrm>
          <a:off x="806170" y="1429966"/>
          <a:ext cx="9407260" cy="44552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964" y="3119081"/>
            <a:ext cx="792549" cy="79254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502" y="4522504"/>
            <a:ext cx="551471" cy="48904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598" y="1917656"/>
            <a:ext cx="714375" cy="59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6132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A890EBA0-CFCA-5344-8A8E-12C54C4FEBED}"/>
              </a:ext>
            </a:extLst>
          </p:cNvPr>
          <p:cNvSpPr txBox="1"/>
          <p:nvPr/>
        </p:nvSpPr>
        <p:spPr>
          <a:xfrm>
            <a:off x="1080000" y="1151590"/>
            <a:ext cx="991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400" b="0" dirty="0">
                <a:solidFill>
                  <a:schemeClr val="bg1">
                    <a:alpha val="50000"/>
                  </a:schemeClr>
                </a:solidFill>
                <a:latin typeface="Rawline" panose="00000500000000000000" pitchFamily="2" charset="0"/>
              </a:rPr>
              <a:t>Thank you for your attention!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2D4E285-7E76-9F45-BAC4-FA7910EB9BAC}"/>
              </a:ext>
            </a:extLst>
          </p:cNvPr>
          <p:cNvSpPr txBox="1"/>
          <p:nvPr/>
        </p:nvSpPr>
        <p:spPr>
          <a:xfrm>
            <a:off x="1080000" y="2289670"/>
            <a:ext cx="51733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Rawline" panose="00000500000000000000" pitchFamily="2" charset="0"/>
              </a:rPr>
              <a:t>The best panel, </a:t>
            </a:r>
          </a:p>
          <a:p>
            <a:r>
              <a:rPr lang="en-US" sz="4800" b="1" dirty="0">
                <a:solidFill>
                  <a:schemeClr val="bg1"/>
                </a:solidFill>
                <a:latin typeface="Rawline" panose="00000500000000000000" pitchFamily="2" charset="0"/>
              </a:rPr>
              <a:t>the best data, </a:t>
            </a:r>
          </a:p>
          <a:p>
            <a:r>
              <a:rPr lang="en-US" sz="4800" b="1" dirty="0">
                <a:solidFill>
                  <a:schemeClr val="bg1"/>
                </a:solidFill>
                <a:latin typeface="Rawline" panose="00000500000000000000" pitchFamily="2" charset="0"/>
              </a:rPr>
              <a:t>the best tools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585" y="5233427"/>
            <a:ext cx="2029968" cy="472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174891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YouGov Content">
  <a:themeElements>
    <a:clrScheme name="YouGov Colors 2020">
      <a:dk1>
        <a:srgbClr val="000000"/>
      </a:dk1>
      <a:lt1>
        <a:srgbClr val="FFFFFF"/>
      </a:lt1>
      <a:dk2>
        <a:srgbClr val="241D36"/>
      </a:dk2>
      <a:lt2>
        <a:srgbClr val="B3B5B3"/>
      </a:lt2>
      <a:accent1>
        <a:srgbClr val="7C64C3"/>
      </a:accent1>
      <a:accent2>
        <a:srgbClr val="F372A1"/>
      </a:accent2>
      <a:accent3>
        <a:srgbClr val="29CDCA"/>
      </a:accent3>
      <a:accent4>
        <a:srgbClr val="AE61C4"/>
      </a:accent4>
      <a:accent5>
        <a:srgbClr val="FF6352"/>
      </a:accent5>
      <a:accent6>
        <a:srgbClr val="00B7B4"/>
      </a:accent6>
      <a:hlink>
        <a:srgbClr val="0563C1"/>
      </a:hlink>
      <a:folHlink>
        <a:srgbClr val="954F72"/>
      </a:folHlink>
    </a:clrScheme>
    <a:fontScheme name="Custom 1">
      <a:majorFont>
        <a:latin typeface="Rawline"/>
        <a:ea typeface=""/>
        <a:cs typeface=""/>
      </a:majorFont>
      <a:minorFont>
        <a:latin typeface="Rawlin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dirty="0" err="1" smtClean="0">
            <a:solidFill>
              <a:srgbClr val="332C4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lankV2.potx" id="{43230EE1-7D99-4B05-8A6F-2FD3207AE66B}" vid="{57E9CBA0-C916-4DB7-91D4-DCD016CE7C2C}"/>
    </a:ext>
  </a:extLst>
</a:theme>
</file>

<file path=ppt/theme/theme2.xml><?xml version="1.0" encoding="utf-8"?>
<a:theme xmlns:a="http://schemas.openxmlformats.org/drawingml/2006/main" name="Office Theme">
  <a:themeElements>
    <a:clrScheme name="YouGov Colors">
      <a:dk1>
        <a:srgbClr val="4D4C4D"/>
      </a:dk1>
      <a:lt1>
        <a:srgbClr val="B4B5B4"/>
      </a:lt1>
      <a:dk2>
        <a:srgbClr val="DA2C2D"/>
      </a:dk2>
      <a:lt2>
        <a:srgbClr val="B3B5B3"/>
      </a:lt2>
      <a:accent1>
        <a:srgbClr val="EC4079"/>
      </a:accent1>
      <a:accent2>
        <a:srgbClr val="9575CD"/>
      </a:accent2>
      <a:accent3>
        <a:srgbClr val="00BFA5"/>
      </a:accent3>
      <a:accent4>
        <a:srgbClr val="FFB74D"/>
      </a:accent4>
      <a:accent5>
        <a:srgbClr val="8797EB"/>
      </a:accent5>
      <a:accent6>
        <a:srgbClr val="B2E279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D28845EFFC7A644A7A01D60E620AE15" ma:contentTypeVersion="8" ma:contentTypeDescription="Create a new document." ma:contentTypeScope="" ma:versionID="02915ed3df61e10f62ec4cee606276a4">
  <xsd:schema xmlns:xsd="http://www.w3.org/2001/XMLSchema" xmlns:xs="http://www.w3.org/2001/XMLSchema" xmlns:p="http://schemas.microsoft.com/office/2006/metadata/properties" xmlns:ns3="1c0cace5-c3d9-4cb9-8cba-fca805719423" targetNamespace="http://schemas.microsoft.com/office/2006/metadata/properties" ma:root="true" ma:fieldsID="1cd2bf63da9cbfd9af548315672bd423" ns3:_="">
    <xsd:import namespace="1c0cace5-c3d9-4cb9-8cba-fca80571942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GenerationTime" minOccurs="0"/>
                <xsd:element ref="ns3:MediaServiceEventHashCode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0cace5-c3d9-4cb9-8cba-fca80571942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9419821-CFC4-4B32-9CF5-9BAD779AE19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c0cace5-c3d9-4cb9-8cba-fca80571942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0D1E21E-4404-4422-BE49-5F221A55C1E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2C7CD1C-CBD9-40D4-9953-1A8FB86B8933}">
  <ds:schemaRefs>
    <ds:schemaRef ds:uri="http://purl.org/dc/dcmitype/"/>
    <ds:schemaRef ds:uri="http://purl.org/dc/elements/1.1/"/>
    <ds:schemaRef ds:uri="http://purl.org/dc/terms/"/>
    <ds:schemaRef ds:uri="http://schemas.openxmlformats.org/package/2006/metadata/core-properties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1c0cace5-c3d9-4cb9-8cba-fca805719423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289</Words>
  <Application>Microsoft Office PowerPoint</Application>
  <PresentationFormat>Widescreen</PresentationFormat>
  <Paragraphs>54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Calibri</vt:lpstr>
      <vt:lpstr>Raleway</vt:lpstr>
      <vt:lpstr>Rawline</vt:lpstr>
      <vt:lpstr>Trebuchet MS</vt:lpstr>
      <vt:lpstr>Wingdings</vt:lpstr>
      <vt:lpstr>YouGov Content</vt:lpstr>
      <vt:lpstr>MPs survey National Numeracy</vt:lpstr>
      <vt:lpstr>PowerPoint Presentation</vt:lpstr>
      <vt:lpstr>On average, respondents underestimated the proportion of respondents scoring 2 or fewer by 17%, although Labour MPs are more likely to expect respondents to perform poorly</vt:lpstr>
      <vt:lpstr>On average, MPs underestimate the Pro Bono Economics estimate by almost half, although the expected cost is higher among Conservative MPs</vt:lpstr>
      <vt:lpstr>Support for giving renewed focus for adult numeracy is near unanimous in light of the findings and estimates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2019-09-12T10:51:28Z</dcterms:created>
  <dcterms:modified xsi:type="dcterms:W3CDTF">2019-11-22T11:20:38Z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0x0101003D28845EFFC7A644A7A01D60E620AE15</vt:lpwstr>
  </property>
</Properties>
</file>