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45"/>
  </p:notesMasterIdLst>
  <p:sldIdLst>
    <p:sldId id="261" r:id="rId5"/>
    <p:sldId id="256" r:id="rId6"/>
    <p:sldId id="257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  <p:sldId id="349" r:id="rId92"/>
    <p:sldId id="350" r:id="rId93"/>
    <p:sldId id="351" r:id="rId94"/>
    <p:sldId id="352" r:id="rId95"/>
    <p:sldId id="353" r:id="rId96"/>
    <p:sldId id="354" r:id="rId97"/>
    <p:sldId id="355" r:id="rId98"/>
    <p:sldId id="356" r:id="rId99"/>
    <p:sldId id="357" r:id="rId100"/>
    <p:sldId id="358" r:id="rId101"/>
    <p:sldId id="359" r:id="rId102"/>
    <p:sldId id="360" r:id="rId103"/>
    <p:sldId id="361" r:id="rId104"/>
    <p:sldId id="362" r:id="rId105"/>
    <p:sldId id="363" r:id="rId106"/>
    <p:sldId id="364" r:id="rId107"/>
    <p:sldId id="365" r:id="rId108"/>
    <p:sldId id="366" r:id="rId109"/>
    <p:sldId id="367" r:id="rId110"/>
    <p:sldId id="368" r:id="rId111"/>
    <p:sldId id="369" r:id="rId112"/>
    <p:sldId id="370" r:id="rId113"/>
    <p:sldId id="371" r:id="rId114"/>
    <p:sldId id="372" r:id="rId115"/>
    <p:sldId id="373" r:id="rId116"/>
    <p:sldId id="374" r:id="rId117"/>
    <p:sldId id="375" r:id="rId118"/>
    <p:sldId id="376" r:id="rId119"/>
    <p:sldId id="377" r:id="rId120"/>
    <p:sldId id="378" r:id="rId121"/>
    <p:sldId id="379" r:id="rId122"/>
    <p:sldId id="380" r:id="rId123"/>
    <p:sldId id="381" r:id="rId124"/>
    <p:sldId id="382" r:id="rId125"/>
    <p:sldId id="383" r:id="rId126"/>
    <p:sldId id="384" r:id="rId127"/>
    <p:sldId id="385" r:id="rId128"/>
    <p:sldId id="386" r:id="rId129"/>
    <p:sldId id="387" r:id="rId130"/>
    <p:sldId id="388" r:id="rId131"/>
    <p:sldId id="389" r:id="rId132"/>
    <p:sldId id="390" r:id="rId133"/>
    <p:sldId id="391" r:id="rId134"/>
    <p:sldId id="392" r:id="rId135"/>
    <p:sldId id="393" r:id="rId136"/>
    <p:sldId id="394" r:id="rId137"/>
    <p:sldId id="395" r:id="rId138"/>
    <p:sldId id="396" r:id="rId139"/>
    <p:sldId id="397" r:id="rId140"/>
    <p:sldId id="398" r:id="rId141"/>
    <p:sldId id="399" r:id="rId142"/>
    <p:sldId id="400" r:id="rId143"/>
    <p:sldId id="401" r:id="rId14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3" roundtripDataSignature="AMtx7mioLABMOe9/h7bR4cs5huKi7o/o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7100"/>
    <a:srgbClr val="253E42"/>
    <a:srgbClr val="182B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6DB94B-FC41-4E34-A9A7-656CDC1BD919}" v="3" dt="2023-04-26T15:39:55.079"/>
  </p1510:revLst>
</p1510:revInfo>
</file>

<file path=ppt/tableStyles.xml><?xml version="1.0" encoding="utf-8"?>
<a:tblStyleLst xmlns:a="http://schemas.openxmlformats.org/drawingml/2006/main" def="{F6564387-68A8-499E-9090-C9DE9860E181}">
  <a:tblStyle styleId="{F6564387-68A8-499E-9090-C9DE9860E181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3F9FA"/>
          </a:solidFill>
        </a:fill>
      </a:tcStyle>
    </a:wholeTbl>
    <a:band1H>
      <a:tcTxStyle/>
      <a:tcStyle>
        <a:tcBdr/>
        <a:fill>
          <a:solidFill>
            <a:srgbClr val="E7F3F4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7F3F4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82" autoAdjust="0"/>
    <p:restoredTop sz="94595"/>
  </p:normalViewPr>
  <p:slideViewPr>
    <p:cSldViewPr snapToGrid="0">
      <p:cViewPr varScale="1">
        <p:scale>
          <a:sx n="104" d="100"/>
          <a:sy n="104" d="100"/>
        </p:scale>
        <p:origin x="129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7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5" Type="http://schemas.openxmlformats.org/officeDocument/2006/relationships/viewProps" Target="viewProp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4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56" Type="http://schemas.openxmlformats.org/officeDocument/2006/relationships/theme" Target="theme/theme1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157" Type="http://schemas.openxmlformats.org/officeDocument/2006/relationships/tableStyles" Target="tableStyle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customschemas.google.com/relationships/presentationmetadata" Target="metadata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presProps" Target="presProps.xml"/><Relationship Id="rId16" Type="http://schemas.openxmlformats.org/officeDocument/2006/relationships/slide" Target="slides/slide12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90" Type="http://schemas.openxmlformats.org/officeDocument/2006/relationships/slide" Target="slides/slide8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7" name="Google Shape;87;p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5" name="Google Shape;39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" name="Google Shape;2445;p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46" name="Google Shape;2446;p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" name="Google Shape;2459;p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60" name="Google Shape;2460;p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4" name="Google Shape;2474;p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75" name="Google Shape;2475;p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" name="Google Shape;2488;p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89" name="Google Shape;2489;p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2" name="Google Shape;2502;p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3" name="Google Shape;2503;p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6" name="Google Shape;2516;p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7" name="Google Shape;2517;p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0" name="Google Shape;2530;p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31" name="Google Shape;2531;p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4" name="Google Shape;2544;p1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45" name="Google Shape;2545;p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8" name="Google Shape;2558;p1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9" name="Google Shape;2559;p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2" name="Google Shape;2572;p1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3" name="Google Shape;2573;p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1" name="Google Shape;41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6" name="Google Shape;2586;p1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7" name="Google Shape;2587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" name="Google Shape;2600;p1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01" name="Google Shape;2601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4" name="Google Shape;2614;p1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15" name="Google Shape;2615;p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8" name="Google Shape;2628;p1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9" name="Google Shape;2629;p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" name="Google Shape;2642;p1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43" name="Google Shape;2643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6" name="Google Shape;2656;p1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7" name="Google Shape;2657;p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7" name="Google Shape;2667;p1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8" name="Google Shape;2668;p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9" name="Google Shape;2679;p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0" name="Google Shape;2680;p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2" name="Google Shape;2692;p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93" name="Google Shape;2693;p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6" name="Google Shape;2706;p1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07" name="Google Shape;2707;p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8" name="Google Shape;42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p1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2" name="Google Shape;2722;p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5" name="Google Shape;2735;p1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36" name="Google Shape;2736;p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9" name="Google Shape;2749;p1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50" name="Google Shape;2750;p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3" name="Google Shape;2763;p1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4" name="Google Shape;2764;p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7" name="Google Shape;2777;p1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78" name="Google Shape;2778;p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1" name="Google Shape;2791;p1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2" name="Google Shape;2792;p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" name="Google Shape;2805;p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6" name="Google Shape;2806;p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9" name="Google Shape;2819;p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20" name="Google Shape;2820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3" name="Google Shape;2833;p1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4" name="Google Shape;2834;p1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Google Shape;2847;p1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48" name="Google Shape;2848;p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6" name="Google Shape;44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8" name="Google Shape;2858;p1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9" name="Google Shape;2859;p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" name="Google Shape;2870;p1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71" name="Google Shape;2871;p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3" name="Google Shape;2883;p1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4" name="Google Shape;2884;p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" name="Google Shape;2897;p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8" name="Google Shape;2898;p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2" name="Google Shape;2912;p1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3" name="Google Shape;2913;p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3" name="Google Shape;2923;p1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4" name="Google Shape;2924;p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5" name="Google Shape;2935;p1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36" name="Google Shape;2936;p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8" name="Google Shape;2948;p1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49" name="Google Shape;2949;p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2" name="Google Shape;2962;p1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3" name="Google Shape;2963;p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7" name="Google Shape;2977;p1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8" name="Google Shape;2978;p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6" name="Google Shape;4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3" name="Google Shape;2993;p1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4" name="Google Shape;2994;p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7" name="Google Shape;48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9" name="Google Shape;50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0" name="Google Shape;53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2" name="Google Shape;55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3" name="Google Shape;57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The title of this page needs to be Instructions</a:t>
            </a:r>
            <a:endParaRPr dirty="0"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4" name="Google Shape;59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5" name="Google Shape;61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6" name="Google Shape;63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7" name="Google Shape;65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8" name="Google Shape;67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9" name="Google Shape;69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0" name="Google Shape;73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2" name="Google Shape;76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3" name="Google Shape;79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1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4" name="Google Shape;824;p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1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5" name="Google Shape;855;p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p1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6" name="Google Shape;886;p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Google Shape;916;p1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7" name="Google Shape;917;p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8" name="Google Shape;948;p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1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9" name="Google Shape;979;p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0" name="Google Shape;101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2" name="Google Shape;102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5" name="Google Shape;1035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9" name="Google Shape;104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4" name="Google Shape;106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Press a random button to call a number</a:t>
            </a:r>
            <a:endParaRPr/>
          </a:p>
        </p:txBody>
      </p:sp>
      <p:sp>
        <p:nvSpPr>
          <p:cNvPr id="212" name="Google Shape;21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0" name="Google Shape;1080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Google Shape;1096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7" name="Google Shape;1097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Google Shape;1114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5" name="Google Shape;1115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4" name="Google Shape;1134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Google Shape;1153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4" name="Google Shape;1154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75" name="Google Shape;1175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7" name="Google Shape;1197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8" name="Google Shape;1198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Google Shape;1221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2" name="Google Shape;1222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Google Shape;1246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7" name="Google Shape;124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3" name="Google Shape;1273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0" name="Google Shape;33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0" name="Google Shape;1300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28" name="Google Shape;1328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Google Shape;1356;p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7" name="Google Shape;1357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6" name="Google Shape;1386;p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7" name="Google Shape;1387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Google Shape;1417;p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8" name="Google Shape;1418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Google Shape;1449;p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0" name="Google Shape;1450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p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61" name="Google Shape;1461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p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4" name="Google Shape;1474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" name="Google Shape;1490;p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1" name="Google Shape;1491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Google Shape;1509;p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0" name="Google Shape;1510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1" name="Google Shape;3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p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2" name="Google Shape;1532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Google Shape;1554;p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5" name="Google Shape;1555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p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3" name="Google Shape;1573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p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8" name="Google Shape;1598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Google Shape;1626;p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7" name="Google Shape;1627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6" name="Google Shape;1646;p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7" name="Google Shape;1647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Google Shape;1667;p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8" name="Google Shape;1668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" name="Google Shape;1689;p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0" name="Google Shape;1690;p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p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7" name="Google Shape;1717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5" name="Google Shape;1745;p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6" name="Google Shape;1746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3" name="Google Shape;3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p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3" name="Google Shape;1773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p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6" name="Google Shape;1806;p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" name="Google Shape;1833;p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4" name="Google Shape;1834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2" name="Google Shape;1862;p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3" name="Google Shape;1863;p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02" name="Google Shape;1902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2" name="Google Shape;1932;p1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33" name="Google Shape;1933;p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p1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5" name="Google Shape;1945;p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p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8" name="Google Shape;1958;p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Google Shape;1971;p1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2" name="Google Shape;1972;p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" name="Google Shape;1986;p1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7" name="Google Shape;1987;p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6" name="Google Shape;3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2" name="Google Shape;2002;p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3" name="Google Shape;2003;p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Google Shape;2019;p1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0" name="Google Shape;2020;p1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" name="Google Shape;2037;p1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8" name="Google Shape;2038;p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Google Shape;2056;p1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7" name="Google Shape;2057;p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6" name="Google Shape;2076;p1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77" name="Google Shape;2077;p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7" name="Google Shape;2097;p1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8" name="Google Shape;2098;p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p17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1" name="Google Shape;2121;p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Google Shape;2144;p1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5" name="Google Shape;2145;p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" name="Google Shape;2169;p1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0" name="Google Shape;2170;p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Google Shape;2195;p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6" name="Google Shape;2196;p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0" name="Google Shape;38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Google Shape;2222;p1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3" name="Google Shape;2223;p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0" name="Google Shape;2250;p1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1" name="Google Shape;2251;p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9" name="Google Shape;2279;p1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0" name="Google Shape;2280;p1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9" name="Google Shape;2309;p1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0" name="Google Shape;2310;p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0" name="Google Shape;2340;p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41" name="Google Shape;2341;p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3" name="Google Shape;2373;p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4" name="Google Shape;2374;p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Google Shape;2388;p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9" name="Google Shape;2389;p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" name="Google Shape;2402;p1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3" name="Google Shape;2403;p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7" name="Google Shape;2417;p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18" name="Google Shape;2418;p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1" name="Google Shape;2431;p1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2" name="Google Shape;2432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4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4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154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5"/>
          <p:cNvSpPr txBox="1">
            <a:spLocks noGrp="1"/>
          </p:cNvSpPr>
          <p:nvPr>
            <p:ph type="title"/>
          </p:nvPr>
        </p:nvSpPr>
        <p:spPr>
          <a:xfrm rot="5400000">
            <a:off x="7285038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55"/>
          <p:cNvSpPr txBox="1">
            <a:spLocks noGrp="1"/>
          </p:cNvSpPr>
          <p:nvPr>
            <p:ph type="body" idx="1"/>
          </p:nvPr>
        </p:nvSpPr>
        <p:spPr>
          <a:xfrm rot="5400000">
            <a:off x="1697038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7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147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8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148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149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49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150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150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150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150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2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152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152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3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153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53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F191B"/>
            </a:gs>
            <a:gs pos="100000">
              <a:srgbClr val="406D72"/>
            </a:gs>
          </a:gsLst>
          <a:lin ang="540000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1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2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3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5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6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7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8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09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1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2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3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5.xml"/><Relationship Id="rId16" Type="http://schemas.openxmlformats.org/officeDocument/2006/relationships/slide" Target="slide115.xml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5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19" Type="http://schemas.openxmlformats.org/officeDocument/2006/relationships/image" Target="../media/image46.png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6.xml"/><Relationship Id="rId16" Type="http://schemas.openxmlformats.org/officeDocument/2006/relationships/slide" Target="slide115.xml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5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19" Type="http://schemas.openxmlformats.org/officeDocument/2006/relationships/image" Target="../media/image46.png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7.xml"/><Relationship Id="rId16" Type="http://schemas.openxmlformats.org/officeDocument/2006/relationships/slide" Target="slide115.xml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5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19" Type="http://schemas.openxmlformats.org/officeDocument/2006/relationships/image" Target="../media/image46.png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8.xml"/><Relationship Id="rId16" Type="http://schemas.openxmlformats.org/officeDocument/2006/relationships/slide" Target="slide115.xml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5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19" Type="http://schemas.openxmlformats.org/officeDocument/2006/relationships/image" Target="../media/image46.png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19.xml"/><Relationship Id="rId16" Type="http://schemas.openxmlformats.org/officeDocument/2006/relationships/slide" Target="slide115.xml"/><Relationship Id="rId20" Type="http://schemas.openxmlformats.org/officeDocument/2006/relationships/image" Target="../media/image47.sv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5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19" Type="http://schemas.openxmlformats.org/officeDocument/2006/relationships/image" Target="../media/image46.png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8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image" Target="../media/image49.png"/><Relationship Id="rId3" Type="http://schemas.openxmlformats.org/officeDocument/2006/relationships/image" Target="../media/image22.png"/><Relationship Id="rId7" Type="http://schemas.openxmlformats.org/officeDocument/2006/relationships/slide" Target="slide5.xml"/><Relationship Id="rId12" Type="http://schemas.openxmlformats.org/officeDocument/2006/relationships/slide" Target="slide55.xml"/><Relationship Id="rId17" Type="http://schemas.openxmlformats.org/officeDocument/2006/relationships/slide" Target="slide129.xml"/><Relationship Id="rId2" Type="http://schemas.openxmlformats.org/officeDocument/2006/relationships/notesSlide" Target="../notesSlides/notesSlide121.xml"/><Relationship Id="rId16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slide" Target="slide53.xml"/><Relationship Id="rId5" Type="http://schemas.openxmlformats.org/officeDocument/2006/relationships/slide" Target="slide4.xml"/><Relationship Id="rId15" Type="http://schemas.openxmlformats.org/officeDocument/2006/relationships/slide" Target="slide115.xml"/><Relationship Id="rId10" Type="http://schemas.openxmlformats.org/officeDocument/2006/relationships/slide" Target="slide44.xml"/><Relationship Id="rId4" Type="http://schemas.openxmlformats.org/officeDocument/2006/relationships/image" Target="../media/image23.png"/><Relationship Id="rId9" Type="http://schemas.openxmlformats.org/officeDocument/2006/relationships/slide" Target="slide42.xml"/><Relationship Id="rId14" Type="http://schemas.openxmlformats.org/officeDocument/2006/relationships/slide" Target="slide95.xml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2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0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3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8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0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5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8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6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9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7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0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8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0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29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1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2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3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3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2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13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slide" Target="slide42.xml"/><Relationship Id="rId5" Type="http://schemas.openxmlformats.org/officeDocument/2006/relationships/image" Target="../media/image5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13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slide" Target="slide42.xml"/><Relationship Id="rId5" Type="http://schemas.openxmlformats.org/officeDocument/2006/relationships/image" Target="../media/image5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2.png"/><Relationship Id="rId4" Type="http://schemas.openxmlformats.org/officeDocument/2006/relationships/image" Target="../media/image23.png"/></Relationships>
</file>

<file path=ppt/slides/_rels/slide1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13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slide" Target="slide42.xml"/><Relationship Id="rId5" Type="http://schemas.openxmlformats.org/officeDocument/2006/relationships/image" Target="../media/image5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139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slide" Target="slide42.xml"/><Relationship Id="rId5" Type="http://schemas.openxmlformats.org/officeDocument/2006/relationships/image" Target="../media/image5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140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52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15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8.xml"/><Relationship Id="rId5" Type="http://schemas.openxmlformats.org/officeDocument/2006/relationships/image" Target="../media/image2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2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16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8.xml"/><Relationship Id="rId5" Type="http://schemas.openxmlformats.org/officeDocument/2006/relationships/image" Target="../media/image25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17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8.xml"/><Relationship Id="rId5" Type="http://schemas.openxmlformats.org/officeDocument/2006/relationships/image" Target="../media/image2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2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18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8.xml"/><Relationship Id="rId5" Type="http://schemas.openxmlformats.org/officeDocument/2006/relationships/image" Target="../media/image2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2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19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8.xml"/><Relationship Id="rId5" Type="http://schemas.openxmlformats.org/officeDocument/2006/relationships/image" Target="../media/image2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2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2.svg"/><Relationship Id="rId4" Type="http://schemas.openxmlformats.org/officeDocument/2006/relationships/image" Target="../media/image5.svg"/><Relationship Id="rId9" Type="http://schemas.openxmlformats.org/officeDocument/2006/relationships/image" Target="../media/image1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5.png"/><Relationship Id="rId21" Type="http://schemas.openxmlformats.org/officeDocument/2006/relationships/slide" Target="slide129.xml"/><Relationship Id="rId7" Type="http://schemas.openxmlformats.org/officeDocument/2006/relationships/image" Target="../media/image26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0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5.png"/><Relationship Id="rId21" Type="http://schemas.openxmlformats.org/officeDocument/2006/relationships/slide" Target="slide129.xml"/><Relationship Id="rId7" Type="http://schemas.openxmlformats.org/officeDocument/2006/relationships/image" Target="../media/image26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1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5.png"/><Relationship Id="rId21" Type="http://schemas.openxmlformats.org/officeDocument/2006/relationships/slide" Target="slide129.xml"/><Relationship Id="rId7" Type="http://schemas.openxmlformats.org/officeDocument/2006/relationships/image" Target="../media/image26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2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6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3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slide" Target="slide5.xml"/><Relationship Id="rId5" Type="http://schemas.openxmlformats.org/officeDocument/2006/relationships/image" Target="../media/image25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24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8.xml"/><Relationship Id="rId5" Type="http://schemas.openxmlformats.org/officeDocument/2006/relationships/image" Target="../media/image25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9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5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9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6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9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7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3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2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8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29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2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30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31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32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slide" Target="slide42.xml"/><Relationship Id="rId18" Type="http://schemas.openxmlformats.org/officeDocument/2006/relationships/slide" Target="slide95.xml"/><Relationship Id="rId3" Type="http://schemas.openxmlformats.org/officeDocument/2006/relationships/image" Target="../media/image22.png"/><Relationship Id="rId21" Type="http://schemas.openxmlformats.org/officeDocument/2006/relationships/slide" Target="slide129.xml"/><Relationship Id="rId7" Type="http://schemas.openxmlformats.org/officeDocument/2006/relationships/image" Target="../media/image27.png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" Type="http://schemas.openxmlformats.org/officeDocument/2006/relationships/notesSlide" Target="../notesSlides/notesSlide33.xml"/><Relationship Id="rId16" Type="http://schemas.openxmlformats.org/officeDocument/2006/relationships/slide" Target="slide55.xml"/><Relationship Id="rId20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5.xml"/><Relationship Id="rId5" Type="http://schemas.openxmlformats.org/officeDocument/2006/relationships/image" Target="../media/image29.png"/><Relationship Id="rId15" Type="http://schemas.openxmlformats.org/officeDocument/2006/relationships/slide" Target="slide53.xml"/><Relationship Id="rId10" Type="http://schemas.openxmlformats.org/officeDocument/2006/relationships/image" Target="../media/image24.png"/><Relationship Id="rId19" Type="http://schemas.openxmlformats.org/officeDocument/2006/relationships/slide" Target="slide115.xml"/><Relationship Id="rId4" Type="http://schemas.openxmlformats.org/officeDocument/2006/relationships/image" Target="../media/image23.png"/><Relationship Id="rId9" Type="http://schemas.openxmlformats.org/officeDocument/2006/relationships/slide" Target="slide4.xml"/><Relationship Id="rId14" Type="http://schemas.openxmlformats.org/officeDocument/2006/relationships/slide" Target="slide4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28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34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slide" Target="slide8.xml"/><Relationship Id="rId5" Type="http://schemas.openxmlformats.org/officeDocument/2006/relationships/image" Target="../media/image29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3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3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37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3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39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slide" Target="slide49.xml"/><Relationship Id="rId21" Type="http://schemas.openxmlformats.org/officeDocument/2006/relationships/slide" Target="slide117.xml"/><Relationship Id="rId42" Type="http://schemas.openxmlformats.org/officeDocument/2006/relationships/slide" Target="slide129.xml"/><Relationship Id="rId63" Type="http://schemas.openxmlformats.org/officeDocument/2006/relationships/slide" Target="slide24.xml"/><Relationship Id="rId84" Type="http://schemas.openxmlformats.org/officeDocument/2006/relationships/slide" Target="slide51.xml"/><Relationship Id="rId138" Type="http://schemas.openxmlformats.org/officeDocument/2006/relationships/slide" Target="slide136.xml"/><Relationship Id="rId16" Type="http://schemas.openxmlformats.org/officeDocument/2006/relationships/slide" Target="slide99.xml"/><Relationship Id="rId107" Type="http://schemas.openxmlformats.org/officeDocument/2006/relationships/slide" Target="slide50.xml"/><Relationship Id="rId11" Type="http://schemas.openxmlformats.org/officeDocument/2006/relationships/slide" Target="slide57.xml"/><Relationship Id="rId32" Type="http://schemas.openxmlformats.org/officeDocument/2006/relationships/image" Target="../media/image20.png"/><Relationship Id="rId37" Type="http://schemas.openxmlformats.org/officeDocument/2006/relationships/slide" Target="slide133.xml"/><Relationship Id="rId53" Type="http://schemas.openxmlformats.org/officeDocument/2006/relationships/slide" Target="slide102.xml"/><Relationship Id="rId58" Type="http://schemas.openxmlformats.org/officeDocument/2006/relationships/slide" Target="slide63.xml"/><Relationship Id="rId74" Type="http://schemas.openxmlformats.org/officeDocument/2006/relationships/slide" Target="slide61.xml"/><Relationship Id="rId79" Type="http://schemas.openxmlformats.org/officeDocument/2006/relationships/slide" Target="slide42.xml"/><Relationship Id="rId102" Type="http://schemas.openxmlformats.org/officeDocument/2006/relationships/slide" Target="slide85.xml"/><Relationship Id="rId123" Type="http://schemas.openxmlformats.org/officeDocument/2006/relationships/slide" Target="slide27.xml"/><Relationship Id="rId128" Type="http://schemas.openxmlformats.org/officeDocument/2006/relationships/slide" Target="slide73.xml"/><Relationship Id="rId5" Type="http://schemas.openxmlformats.org/officeDocument/2006/relationships/slide" Target="slide8.xml"/><Relationship Id="rId90" Type="http://schemas.openxmlformats.org/officeDocument/2006/relationships/slide" Target="slide93.xml"/><Relationship Id="rId95" Type="http://schemas.openxmlformats.org/officeDocument/2006/relationships/slide" Target="slide90.xml"/><Relationship Id="rId22" Type="http://schemas.openxmlformats.org/officeDocument/2006/relationships/slide" Target="slide18.xml"/><Relationship Id="rId27" Type="http://schemas.openxmlformats.org/officeDocument/2006/relationships/slide" Target="slide97.xml"/><Relationship Id="rId43" Type="http://schemas.openxmlformats.org/officeDocument/2006/relationships/slide" Target="slide98.xml"/><Relationship Id="rId48" Type="http://schemas.openxmlformats.org/officeDocument/2006/relationships/slide" Target="slide59.xml"/><Relationship Id="rId64" Type="http://schemas.openxmlformats.org/officeDocument/2006/relationships/slide" Target="slide82.xml"/><Relationship Id="rId69" Type="http://schemas.openxmlformats.org/officeDocument/2006/relationships/slide" Target="slide13.xml"/><Relationship Id="rId113" Type="http://schemas.openxmlformats.org/officeDocument/2006/relationships/slide" Target="slide86.xml"/><Relationship Id="rId118" Type="http://schemas.openxmlformats.org/officeDocument/2006/relationships/slide" Target="slide34.xml"/><Relationship Id="rId134" Type="http://schemas.openxmlformats.org/officeDocument/2006/relationships/slide" Target="slide137.xml"/><Relationship Id="rId139" Type="http://schemas.openxmlformats.org/officeDocument/2006/relationships/slide" Target="slide113.xml"/><Relationship Id="rId80" Type="http://schemas.openxmlformats.org/officeDocument/2006/relationships/slide" Target="slide12.xml"/><Relationship Id="rId85" Type="http://schemas.openxmlformats.org/officeDocument/2006/relationships/slide" Target="slide46.xml"/><Relationship Id="rId12" Type="http://schemas.openxmlformats.org/officeDocument/2006/relationships/slide" Target="slide132.xml"/><Relationship Id="rId17" Type="http://schemas.openxmlformats.org/officeDocument/2006/relationships/slide" Target="slide96.xml"/><Relationship Id="rId33" Type="http://schemas.openxmlformats.org/officeDocument/2006/relationships/slide" Target="slide7.xml"/><Relationship Id="rId38" Type="http://schemas.openxmlformats.org/officeDocument/2006/relationships/slide" Target="slide77.xml"/><Relationship Id="rId59" Type="http://schemas.openxmlformats.org/officeDocument/2006/relationships/slide" Target="slide23.xml"/><Relationship Id="rId103" Type="http://schemas.openxmlformats.org/officeDocument/2006/relationships/slide" Target="slide53.xml"/><Relationship Id="rId108" Type="http://schemas.openxmlformats.org/officeDocument/2006/relationships/slide" Target="slide28.xml"/><Relationship Id="rId124" Type="http://schemas.openxmlformats.org/officeDocument/2006/relationships/slide" Target="slide65.xml"/><Relationship Id="rId129" Type="http://schemas.openxmlformats.org/officeDocument/2006/relationships/slide" Target="slide32.xml"/><Relationship Id="rId54" Type="http://schemas.openxmlformats.org/officeDocument/2006/relationships/slide" Target="slide123.xml"/><Relationship Id="rId70" Type="http://schemas.openxmlformats.org/officeDocument/2006/relationships/slide" Target="slide104.xml"/><Relationship Id="rId75" Type="http://schemas.openxmlformats.org/officeDocument/2006/relationships/slide" Target="slide124.xml"/><Relationship Id="rId91" Type="http://schemas.openxmlformats.org/officeDocument/2006/relationships/slide" Target="slide108.xml"/><Relationship Id="rId96" Type="http://schemas.openxmlformats.org/officeDocument/2006/relationships/slide" Target="slide107.xml"/><Relationship Id="rId140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23" Type="http://schemas.openxmlformats.org/officeDocument/2006/relationships/slide" Target="slide35.xml"/><Relationship Id="rId28" Type="http://schemas.openxmlformats.org/officeDocument/2006/relationships/slide" Target="slide131.xml"/><Relationship Id="rId49" Type="http://schemas.openxmlformats.org/officeDocument/2006/relationships/slide" Target="slide119.xml"/><Relationship Id="rId114" Type="http://schemas.openxmlformats.org/officeDocument/2006/relationships/slide" Target="slide68.xml"/><Relationship Id="rId119" Type="http://schemas.openxmlformats.org/officeDocument/2006/relationships/slide" Target="slide94.xml"/><Relationship Id="rId44" Type="http://schemas.openxmlformats.org/officeDocument/2006/relationships/slide" Target="slide118.xml"/><Relationship Id="rId60" Type="http://schemas.openxmlformats.org/officeDocument/2006/relationships/slide" Target="slide44.xml"/><Relationship Id="rId65" Type="http://schemas.openxmlformats.org/officeDocument/2006/relationships/slide" Target="slide101.xml"/><Relationship Id="rId81" Type="http://schemas.openxmlformats.org/officeDocument/2006/relationships/slide" Target="slide21.xml"/><Relationship Id="rId86" Type="http://schemas.openxmlformats.org/officeDocument/2006/relationships/slide" Target="slide74.xml"/><Relationship Id="rId130" Type="http://schemas.openxmlformats.org/officeDocument/2006/relationships/slide" Target="slide72.xml"/><Relationship Id="rId135" Type="http://schemas.openxmlformats.org/officeDocument/2006/relationships/slide" Target="slide122.xml"/><Relationship Id="rId13" Type="http://schemas.openxmlformats.org/officeDocument/2006/relationships/slide" Target="slide6.xml"/><Relationship Id="rId18" Type="http://schemas.openxmlformats.org/officeDocument/2006/relationships/image" Target="../media/image18.png"/><Relationship Id="rId39" Type="http://schemas.openxmlformats.org/officeDocument/2006/relationships/slide" Target="slide76.xml"/><Relationship Id="rId109" Type="http://schemas.openxmlformats.org/officeDocument/2006/relationships/slide" Target="slide140.xml"/><Relationship Id="rId34" Type="http://schemas.openxmlformats.org/officeDocument/2006/relationships/slide" Target="slide15.xml"/><Relationship Id="rId50" Type="http://schemas.openxmlformats.org/officeDocument/2006/relationships/slide" Target="slide127.xml"/><Relationship Id="rId55" Type="http://schemas.openxmlformats.org/officeDocument/2006/relationships/slide" Target="slide64.xml"/><Relationship Id="rId76" Type="http://schemas.openxmlformats.org/officeDocument/2006/relationships/slide" Target="slide43.xml"/><Relationship Id="rId97" Type="http://schemas.openxmlformats.org/officeDocument/2006/relationships/slide" Target="slide47.xml"/><Relationship Id="rId104" Type="http://schemas.openxmlformats.org/officeDocument/2006/relationships/slide" Target="slide91.xml"/><Relationship Id="rId120" Type="http://schemas.openxmlformats.org/officeDocument/2006/relationships/slide" Target="slide52.xml"/><Relationship Id="rId125" Type="http://schemas.openxmlformats.org/officeDocument/2006/relationships/slide" Target="slide121.xml"/><Relationship Id="rId7" Type="http://schemas.openxmlformats.org/officeDocument/2006/relationships/slide" Target="slide17.xml"/><Relationship Id="rId71" Type="http://schemas.openxmlformats.org/officeDocument/2006/relationships/slide" Target="slide100.xml"/><Relationship Id="rId92" Type="http://schemas.openxmlformats.org/officeDocument/2006/relationships/slide" Target="slide67.xml"/><Relationship Id="rId2" Type="http://schemas.openxmlformats.org/officeDocument/2006/relationships/notesSlide" Target="../notesSlides/notesSlide4.xml"/><Relationship Id="rId29" Type="http://schemas.openxmlformats.org/officeDocument/2006/relationships/slide" Target="slide9.xml"/><Relationship Id="rId24" Type="http://schemas.openxmlformats.org/officeDocument/2006/relationships/slide" Target="slide36.xml"/><Relationship Id="rId40" Type="http://schemas.openxmlformats.org/officeDocument/2006/relationships/slide" Target="slide115.xml"/><Relationship Id="rId45" Type="http://schemas.openxmlformats.org/officeDocument/2006/relationships/slide" Target="slide78.xml"/><Relationship Id="rId66" Type="http://schemas.openxmlformats.org/officeDocument/2006/relationships/slide" Target="slide103.xml"/><Relationship Id="rId87" Type="http://schemas.openxmlformats.org/officeDocument/2006/relationships/slide" Target="slide138.xml"/><Relationship Id="rId110" Type="http://schemas.openxmlformats.org/officeDocument/2006/relationships/slide" Target="slide88.xml"/><Relationship Id="rId115" Type="http://schemas.openxmlformats.org/officeDocument/2006/relationships/slide" Target="slide105.xml"/><Relationship Id="rId131" Type="http://schemas.openxmlformats.org/officeDocument/2006/relationships/slide" Target="slide139.xml"/><Relationship Id="rId136" Type="http://schemas.openxmlformats.org/officeDocument/2006/relationships/slide" Target="slide114.xml"/><Relationship Id="rId61" Type="http://schemas.openxmlformats.org/officeDocument/2006/relationships/slide" Target="slide62.xml"/><Relationship Id="rId82" Type="http://schemas.openxmlformats.org/officeDocument/2006/relationships/slide" Target="slide83.xml"/><Relationship Id="rId19" Type="http://schemas.openxmlformats.org/officeDocument/2006/relationships/slide" Target="slide125.xml"/><Relationship Id="rId14" Type="http://schemas.openxmlformats.org/officeDocument/2006/relationships/slide" Target="slide116.xml"/><Relationship Id="rId30" Type="http://schemas.openxmlformats.org/officeDocument/2006/relationships/slide" Target="slide58.xml"/><Relationship Id="rId35" Type="http://schemas.openxmlformats.org/officeDocument/2006/relationships/slide" Target="slide38.xml"/><Relationship Id="rId56" Type="http://schemas.openxmlformats.org/officeDocument/2006/relationships/slide" Target="slide84.xml"/><Relationship Id="rId77" Type="http://schemas.openxmlformats.org/officeDocument/2006/relationships/slide" Target="slide60.xml"/><Relationship Id="rId100" Type="http://schemas.openxmlformats.org/officeDocument/2006/relationships/slide" Target="slide112.xml"/><Relationship Id="rId105" Type="http://schemas.openxmlformats.org/officeDocument/2006/relationships/slide" Target="slide54.xml"/><Relationship Id="rId126" Type="http://schemas.openxmlformats.org/officeDocument/2006/relationships/slide" Target="slide69.xml"/><Relationship Id="rId8" Type="http://schemas.openxmlformats.org/officeDocument/2006/relationships/slide" Target="slide39.xml"/><Relationship Id="rId51" Type="http://schemas.openxmlformats.org/officeDocument/2006/relationships/slide" Target="slide11.xml"/><Relationship Id="rId72" Type="http://schemas.openxmlformats.org/officeDocument/2006/relationships/slide" Target="slide14.xml"/><Relationship Id="rId93" Type="http://schemas.openxmlformats.org/officeDocument/2006/relationships/slide" Target="slide33.xml"/><Relationship Id="rId98" Type="http://schemas.openxmlformats.org/officeDocument/2006/relationships/slide" Target="slide89.xml"/><Relationship Id="rId121" Type="http://schemas.openxmlformats.org/officeDocument/2006/relationships/slide" Target="slide45.xml"/><Relationship Id="rId3" Type="http://schemas.openxmlformats.org/officeDocument/2006/relationships/slide" Target="slide95.xml"/><Relationship Id="rId25" Type="http://schemas.openxmlformats.org/officeDocument/2006/relationships/image" Target="../media/image19.png"/><Relationship Id="rId46" Type="http://schemas.openxmlformats.org/officeDocument/2006/relationships/slide" Target="slide19.xml"/><Relationship Id="rId67" Type="http://schemas.openxmlformats.org/officeDocument/2006/relationships/slide" Target="slide41.xml"/><Relationship Id="rId116" Type="http://schemas.openxmlformats.org/officeDocument/2006/relationships/slide" Target="slide120.xml"/><Relationship Id="rId137" Type="http://schemas.openxmlformats.org/officeDocument/2006/relationships/slide" Target="slide30.xml"/><Relationship Id="rId20" Type="http://schemas.openxmlformats.org/officeDocument/2006/relationships/slide" Target="slide128.xml"/><Relationship Id="rId41" Type="http://schemas.openxmlformats.org/officeDocument/2006/relationships/slide" Target="slide130.xml"/><Relationship Id="rId62" Type="http://schemas.openxmlformats.org/officeDocument/2006/relationships/slide" Target="slide81.xml"/><Relationship Id="rId83" Type="http://schemas.openxmlformats.org/officeDocument/2006/relationships/slide" Target="slide48.xml"/><Relationship Id="rId88" Type="http://schemas.openxmlformats.org/officeDocument/2006/relationships/slide" Target="slide87.xml"/><Relationship Id="rId111" Type="http://schemas.openxmlformats.org/officeDocument/2006/relationships/slide" Target="slide70.xml"/><Relationship Id="rId132" Type="http://schemas.openxmlformats.org/officeDocument/2006/relationships/slide" Target="slide111.xml"/><Relationship Id="rId15" Type="http://schemas.openxmlformats.org/officeDocument/2006/relationships/slide" Target="slide55.xml"/><Relationship Id="rId36" Type="http://schemas.openxmlformats.org/officeDocument/2006/relationships/slide" Target="slide56.xml"/><Relationship Id="rId57" Type="http://schemas.openxmlformats.org/officeDocument/2006/relationships/slide" Target="slide134.xml"/><Relationship Id="rId106" Type="http://schemas.openxmlformats.org/officeDocument/2006/relationships/slide" Target="slide109.xml"/><Relationship Id="rId127" Type="http://schemas.openxmlformats.org/officeDocument/2006/relationships/slide" Target="slide29.xml"/><Relationship Id="rId10" Type="http://schemas.openxmlformats.org/officeDocument/2006/relationships/slide" Target="slide16.xml"/><Relationship Id="rId31" Type="http://schemas.openxmlformats.org/officeDocument/2006/relationships/slide" Target="slide126.xml"/><Relationship Id="rId52" Type="http://schemas.openxmlformats.org/officeDocument/2006/relationships/slide" Target="slide10.xml"/><Relationship Id="rId73" Type="http://schemas.openxmlformats.org/officeDocument/2006/relationships/slide" Target="slide20.xml"/><Relationship Id="rId78" Type="http://schemas.openxmlformats.org/officeDocument/2006/relationships/slide" Target="slide40.xml"/><Relationship Id="rId94" Type="http://schemas.openxmlformats.org/officeDocument/2006/relationships/slide" Target="slide66.xml"/><Relationship Id="rId99" Type="http://schemas.openxmlformats.org/officeDocument/2006/relationships/slide" Target="slide106.xml"/><Relationship Id="rId101" Type="http://schemas.openxmlformats.org/officeDocument/2006/relationships/slide" Target="slide26.xml"/><Relationship Id="rId122" Type="http://schemas.openxmlformats.org/officeDocument/2006/relationships/slide" Target="slide135.xml"/><Relationship Id="rId4" Type="http://schemas.openxmlformats.org/officeDocument/2006/relationships/image" Target="../media/image16.png"/><Relationship Id="rId9" Type="http://schemas.openxmlformats.org/officeDocument/2006/relationships/slide" Target="slide5.xml"/><Relationship Id="rId26" Type="http://schemas.openxmlformats.org/officeDocument/2006/relationships/slide" Target="slide75.xml"/><Relationship Id="rId47" Type="http://schemas.openxmlformats.org/officeDocument/2006/relationships/slide" Target="slide37.xml"/><Relationship Id="rId68" Type="http://schemas.openxmlformats.org/officeDocument/2006/relationships/slide" Target="slide80.xml"/><Relationship Id="rId89" Type="http://schemas.openxmlformats.org/officeDocument/2006/relationships/slide" Target="slide92.xml"/><Relationship Id="rId112" Type="http://schemas.openxmlformats.org/officeDocument/2006/relationships/slide" Target="slide110.xml"/><Relationship Id="rId133" Type="http://schemas.openxmlformats.org/officeDocument/2006/relationships/slide" Target="slide3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0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1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3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4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7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4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5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0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image" Target="../media/image22.png"/><Relationship Id="rId7" Type="http://schemas.openxmlformats.org/officeDocument/2006/relationships/slide" Target="slide5.xml"/><Relationship Id="rId12" Type="http://schemas.openxmlformats.org/officeDocument/2006/relationships/slide" Target="slide55.xml"/><Relationship Id="rId17" Type="http://schemas.openxmlformats.org/officeDocument/2006/relationships/slide" Target="slide129.xml"/><Relationship Id="rId2" Type="http://schemas.openxmlformats.org/officeDocument/2006/relationships/notesSlide" Target="../notesSlides/notesSlide51.xml"/><Relationship Id="rId16" Type="http://schemas.openxmlformats.org/officeDocument/2006/relationships/slide" Target="slide1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53.xml"/><Relationship Id="rId5" Type="http://schemas.openxmlformats.org/officeDocument/2006/relationships/image" Target="../media/image30.png"/><Relationship Id="rId15" Type="http://schemas.openxmlformats.org/officeDocument/2006/relationships/slide" Target="slide115.xml"/><Relationship Id="rId10" Type="http://schemas.openxmlformats.org/officeDocument/2006/relationships/slide" Target="slide44.xml"/><Relationship Id="rId4" Type="http://schemas.openxmlformats.org/officeDocument/2006/relationships/image" Target="../media/image23.png"/><Relationship Id="rId9" Type="http://schemas.openxmlformats.org/officeDocument/2006/relationships/slide" Target="slide42.xml"/><Relationship Id="rId14" Type="http://schemas.openxmlformats.org/officeDocument/2006/relationships/slide" Target="slide95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3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4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slide" Target="slide42.xml"/><Relationship Id="rId5" Type="http://schemas.openxmlformats.org/officeDocument/2006/relationships/image" Target="../media/image30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55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32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56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3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7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59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6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60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61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38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6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63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6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6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slide" Target="slide42.xml"/><Relationship Id="rId5" Type="http://schemas.openxmlformats.org/officeDocument/2006/relationships/image" Target="../media/image3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6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slide" Target="slide42.xml"/><Relationship Id="rId5" Type="http://schemas.openxmlformats.org/officeDocument/2006/relationships/image" Target="../media/image33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67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slide" Target="slide8.xml"/><Relationship Id="rId5" Type="http://schemas.openxmlformats.org/officeDocument/2006/relationships/image" Target="../media/image3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68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slide" Target="slide8.xml"/><Relationship Id="rId5" Type="http://schemas.openxmlformats.org/officeDocument/2006/relationships/image" Target="../media/image3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69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slide" Target="slide8.xml"/><Relationship Id="rId5" Type="http://schemas.openxmlformats.org/officeDocument/2006/relationships/image" Target="../media/image3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7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70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slide" Target="slide8.xml"/><Relationship Id="rId5" Type="http://schemas.openxmlformats.org/officeDocument/2006/relationships/image" Target="../media/image3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1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slide" Target="slide42.xml"/><Relationship Id="rId5" Type="http://schemas.openxmlformats.org/officeDocument/2006/relationships/image" Target="../media/image38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slide" Target="slide42.xml"/><Relationship Id="rId5" Type="http://schemas.openxmlformats.org/officeDocument/2006/relationships/image" Target="../media/image39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4.xml"/><Relationship Id="rId18" Type="http://schemas.openxmlformats.org/officeDocument/2006/relationships/slide" Target="slide115.xml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12" Type="http://schemas.openxmlformats.org/officeDocument/2006/relationships/slide" Target="slide42.xml"/><Relationship Id="rId17" Type="http://schemas.openxmlformats.org/officeDocument/2006/relationships/slide" Target="slide95.xml"/><Relationship Id="rId2" Type="http://schemas.openxmlformats.org/officeDocument/2006/relationships/notesSlide" Target="../notesSlides/notesSlide73.xml"/><Relationship Id="rId16" Type="http://schemas.openxmlformats.org/officeDocument/2006/relationships/slide" Target="slide13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slide" Target="slide8.xml"/><Relationship Id="rId5" Type="http://schemas.openxmlformats.org/officeDocument/2006/relationships/image" Target="../media/image33.png"/><Relationship Id="rId15" Type="http://schemas.openxmlformats.org/officeDocument/2006/relationships/slide" Target="slide55.xml"/><Relationship Id="rId10" Type="http://schemas.openxmlformats.org/officeDocument/2006/relationships/slide" Target="slide5.xml"/><Relationship Id="rId19" Type="http://schemas.openxmlformats.org/officeDocument/2006/relationships/slide" Target="slide120.xml"/><Relationship Id="rId4" Type="http://schemas.openxmlformats.org/officeDocument/2006/relationships/image" Target="../media/image23.png"/><Relationship Id="rId9" Type="http://schemas.openxmlformats.org/officeDocument/2006/relationships/image" Target="../media/image24.png"/><Relationship Id="rId14" Type="http://schemas.openxmlformats.org/officeDocument/2006/relationships/slide" Target="slide53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74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1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7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79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8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0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1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3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4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5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6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7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8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89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23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2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90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91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92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93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53.xml"/><Relationship Id="rId18" Type="http://schemas.openxmlformats.org/officeDocument/2006/relationships/slide" Target="slide120.xml"/><Relationship Id="rId3" Type="http://schemas.openxmlformats.org/officeDocument/2006/relationships/image" Target="../media/image22.png"/><Relationship Id="rId7" Type="http://schemas.openxmlformats.org/officeDocument/2006/relationships/slide" Target="slide4.xml"/><Relationship Id="rId12" Type="http://schemas.openxmlformats.org/officeDocument/2006/relationships/slide" Target="slide44.xml"/><Relationship Id="rId17" Type="http://schemas.openxmlformats.org/officeDocument/2006/relationships/slide" Target="slide115.xml"/><Relationship Id="rId2" Type="http://schemas.openxmlformats.org/officeDocument/2006/relationships/notesSlide" Target="../notesSlides/notesSlide94.xml"/><Relationship Id="rId16" Type="http://schemas.openxmlformats.org/officeDocument/2006/relationships/slide" Target="slide9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slide" Target="slide42.xml"/><Relationship Id="rId5" Type="http://schemas.openxmlformats.org/officeDocument/2006/relationships/image" Target="../media/image42.png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29.xml"/><Relationship Id="rId4" Type="http://schemas.openxmlformats.org/officeDocument/2006/relationships/image" Target="../media/image23.png"/><Relationship Id="rId9" Type="http://schemas.openxmlformats.org/officeDocument/2006/relationships/slide" Target="slide5.xml"/><Relationship Id="rId14" Type="http://schemas.openxmlformats.org/officeDocument/2006/relationships/slide" Target="slide55.xml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5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6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7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8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55.xml"/><Relationship Id="rId18" Type="http://schemas.openxmlformats.org/officeDocument/2006/relationships/slide" Target="slide129.xml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slide" Target="slide53.xml"/><Relationship Id="rId17" Type="http://schemas.openxmlformats.org/officeDocument/2006/relationships/slide" Target="slide120.xml"/><Relationship Id="rId2" Type="http://schemas.openxmlformats.org/officeDocument/2006/relationships/notesSlide" Target="../notesSlides/notesSlide99.xml"/><Relationship Id="rId16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4.xml"/><Relationship Id="rId5" Type="http://schemas.openxmlformats.org/officeDocument/2006/relationships/image" Target="../media/image44.png"/><Relationship Id="rId15" Type="http://schemas.openxmlformats.org/officeDocument/2006/relationships/slide" Target="slide95.xml"/><Relationship Id="rId10" Type="http://schemas.openxmlformats.org/officeDocument/2006/relationships/slide" Target="slide42.xml"/><Relationship Id="rId4" Type="http://schemas.openxmlformats.org/officeDocument/2006/relationships/image" Target="../media/image23.png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9"/>
          <p:cNvSpPr txBox="1"/>
          <p:nvPr/>
        </p:nvSpPr>
        <p:spPr>
          <a:xfrm>
            <a:off x="601514" y="1548703"/>
            <a:ext cx="10505363" cy="5155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Each pupil needs an empty Bot Bingo Card (simply a 5×2 grid).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lt1"/>
                </a:solidFill>
              </a:rPr>
              <a:t>They fill their own grids with random numbers from 1 to 20*.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lt1"/>
                </a:solidFill>
              </a:rPr>
              <a:t>To randomly call out numbers, click on the buttons on slide 4 repeatedly.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bg1"/>
                </a:solidFill>
              </a:rPr>
              <a:t>The answer to each representation can be found by clicking on the round green button.</a:t>
            </a:r>
            <a:endParaRPr sz="2000" dirty="0">
              <a:solidFill>
                <a:schemeClr val="bg1"/>
              </a:solidFill>
            </a:endParaRP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Pupils cross out a number on their </a:t>
            </a:r>
            <a:r>
              <a:rPr lang="en-GB" sz="2000" dirty="0">
                <a:solidFill>
                  <a:schemeClr val="lt1"/>
                </a:solidFill>
              </a:rPr>
              <a:t>grid when they see it represented on the </a:t>
            </a: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screen.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lt1"/>
                </a:solidFill>
              </a:rPr>
              <a:t>Don’t forget to make a note of the numbers as they are called!</a:t>
            </a:r>
            <a:endParaRPr lang="en-GB" sz="2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lvl="4">
              <a:buClr>
                <a:srgbClr val="FE7100"/>
              </a:buClr>
              <a:buSzPts val="2400"/>
            </a:pPr>
            <a:endParaRPr lang="en-GB" sz="2000" dirty="0"/>
          </a:p>
          <a:p>
            <a:pPr lvl="4">
              <a:buClr>
                <a:srgbClr val="FE7100"/>
              </a:buClr>
              <a:buSzPts val="2400"/>
            </a:pPr>
            <a:r>
              <a:rPr lang="en-GB" sz="2000" b="1" dirty="0">
                <a:solidFill>
                  <a:schemeClr val="lt1"/>
                </a:solidFill>
              </a:rPr>
              <a:t>Winning</a:t>
            </a:r>
            <a:r>
              <a:rPr lang="en-GB" sz="2000" dirty="0">
                <a:solidFill>
                  <a:schemeClr val="lt1"/>
                </a:solidFill>
              </a:rPr>
              <a:t>!</a:t>
            </a:r>
            <a:endParaRPr sz="2000" dirty="0">
              <a:solidFill>
                <a:schemeClr val="lt1"/>
              </a:solidFill>
            </a:endParaRP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row – when a pupil has crossed out 5 numbers on one of their rows.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lt1"/>
                </a:solidFill>
              </a:rPr>
              <a:t>Two rows (Full House) – </a:t>
            </a: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when a pupil has crossed out all 10 numbers on their grid.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endParaRPr lang="en-GB" sz="2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first to </a:t>
            </a:r>
            <a:r>
              <a:rPr lang="en-GB" sz="2000" dirty="0">
                <a:solidFill>
                  <a:schemeClr val="lt1"/>
                </a:solidFill>
              </a:rPr>
              <a:t>call </a:t>
            </a: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"</a:t>
            </a:r>
            <a:r>
              <a:rPr lang="en-GB" sz="2000" b="1" u="none" strike="noStrike" cap="none" dirty="0">
                <a:solidFill>
                  <a:schemeClr val="lt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rPr>
              <a:t>BOT BINGO!</a:t>
            </a: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"</a:t>
            </a:r>
            <a:r>
              <a:rPr lang="en-GB" sz="2000" b="1" u="none" strike="noStrike" cap="none" dirty="0">
                <a:solidFill>
                  <a:schemeClr val="lt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rPr>
              <a:t> </a:t>
            </a:r>
            <a:r>
              <a:rPr lang="en-GB" sz="2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wins.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r>
              <a:rPr lang="en-GB" sz="2000" dirty="0">
                <a:solidFill>
                  <a:schemeClr val="lt1"/>
                </a:solidFill>
              </a:rPr>
              <a:t>So you could have a single-row winner </a:t>
            </a:r>
            <a:br>
              <a:rPr lang="en-GB" sz="2000" dirty="0">
                <a:solidFill>
                  <a:schemeClr val="lt1"/>
                </a:solidFill>
              </a:rPr>
            </a:br>
            <a:r>
              <a:rPr lang="en-GB" sz="2000" dirty="0">
                <a:solidFill>
                  <a:schemeClr val="lt1"/>
                </a:solidFill>
              </a:rPr>
              <a:t>and a two-rows winner.</a:t>
            </a:r>
          </a:p>
          <a:p>
            <a:pPr marL="342900" lvl="4" indent="-342900">
              <a:buClr>
                <a:srgbClr val="FE7100"/>
              </a:buClr>
              <a:buSzPts val="2400"/>
              <a:buFont typeface="System Font Regular"/>
              <a:buChar char="✦"/>
            </a:pPr>
            <a:endParaRPr lang="en-GB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lvl="4">
              <a:buClr>
                <a:srgbClr val="FE7100"/>
              </a:buClr>
              <a:buSzPts val="2400"/>
            </a:pPr>
            <a:r>
              <a:rPr lang="en-GB" sz="2100" dirty="0">
                <a:solidFill>
                  <a:schemeClr val="lt1"/>
                </a:solidFill>
              </a:rPr>
              <a:t>* </a:t>
            </a:r>
            <a:r>
              <a:rPr lang="en-GB" dirty="0">
                <a:solidFill>
                  <a:schemeClr val="lt1"/>
                </a:solidFill>
              </a:rPr>
              <a:t>If numbers up to 20 aren’t right for your class, feel free to change the range, </a:t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>
                <a:solidFill>
                  <a:schemeClr val="lt1"/>
                </a:solidFill>
              </a:rPr>
              <a:t>   e.g. 1 to 5 or 1 to 10.</a:t>
            </a:r>
            <a:endParaRPr lang="en-GB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DDEE9A-E9C5-A446-856B-8B356A8DAE61}"/>
              </a:ext>
            </a:extLst>
          </p:cNvPr>
          <p:cNvGrpSpPr/>
          <p:nvPr/>
        </p:nvGrpSpPr>
        <p:grpSpPr>
          <a:xfrm>
            <a:off x="2678611" y="-656944"/>
            <a:ext cx="6834777" cy="2170135"/>
            <a:chOff x="2678612" y="-169808"/>
            <a:chExt cx="6834777" cy="211074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89B956DF-8E21-17D0-F240-1BA2F9DB6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78612" y="-169808"/>
              <a:ext cx="6834777" cy="2110740"/>
            </a:xfrm>
            <a:prstGeom prst="rect">
              <a:avLst/>
            </a:prstGeom>
          </p:spPr>
        </p:pic>
        <p:sp>
          <p:nvSpPr>
            <p:cNvPr id="10" name="Google Shape;50;p1">
              <a:extLst>
                <a:ext uri="{FF2B5EF4-FFF2-40B4-BE49-F238E27FC236}">
                  <a16:creationId xmlns:a16="http://schemas.microsoft.com/office/drawing/2014/main" id="{32B710F9-3D5A-A3CB-D7E3-7EA63A8DDC31}"/>
                </a:ext>
              </a:extLst>
            </p:cNvPr>
            <p:cNvSpPr txBox="1">
              <a:spLocks/>
            </p:cNvSpPr>
            <p:nvPr/>
          </p:nvSpPr>
          <p:spPr>
            <a:xfrm>
              <a:off x="3059555" y="1031004"/>
              <a:ext cx="6072893" cy="521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GB" sz="2800" b="1" dirty="0">
                  <a:latin typeface="Arial Black" panose="020B0604020202020204" pitchFamily="34" charset="0"/>
                </a:rPr>
                <a:t>Teacher Instructions</a:t>
              </a:r>
            </a:p>
          </p:txBody>
        </p:sp>
      </p:grp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FCD36C0D-AC4A-B979-1E92-1016F4CAC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6623" y="4871578"/>
            <a:ext cx="3900254" cy="171347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2105401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423339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3324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1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6 cogs</a:t>
            </a:r>
            <a:endParaRPr/>
          </a:p>
        </p:txBody>
      </p:sp>
      <p:pic>
        <p:nvPicPr>
          <p:cNvPr id="403" name="Google Shape;403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1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dirty="0">
                <a:solidFill>
                  <a:schemeClr val="lt1"/>
                </a:solidFill>
              </a:rPr>
              <a:t>6</a:t>
            </a:r>
            <a:endParaRPr sz="48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6" name="Google Shape;40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4097" y="3164552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13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1334909E-856C-6383-AC0F-0AB50580603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1F3C9788-024C-352F-4BBA-F5F343E5180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DA0DABEF-8FEC-7FEC-90DB-553A49140EA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FB714943-AC0E-9FD9-D7A9-9D444B97025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D409B5C-494D-AEAF-F496-F7338DE8316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53A4F4D-67C8-3638-9536-7BDB72866CD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FAE15622-6F5E-1831-6F9B-ED3CE4E91A0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8AF2EFE-A6C0-412C-AA9D-20B76893097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83999EC-51EB-F10F-1619-82552162B17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5CDE8DD7-DEAC-DC15-15E1-5BC737137ED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D3E2353B-BE84-EB1D-E925-0707DA6A81E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8DA8BF4F-0801-C723-1023-E87A08E85BD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00CD59A-C394-F474-436C-BCC381C4C30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D2A2DE3-12C3-D78B-4B4D-EA4A907FC11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943EB58-3ACB-14A3-AE7A-F872882CE2A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79820B3-0C19-32C8-C8B7-BD47CAA3FF9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C3D05AD-0FF7-D9EF-9C24-9077DC31DEB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0259175-1D29-6714-6658-DF8ED8E9B492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ED0316E-2916-FBF5-EEDC-81DF5221802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8089996-F4DB-3313-175E-C41125BACFC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94C93F8-9816-4023-7725-6C71F6226BF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3156966-2D9F-D1DE-B422-14F48C932C5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A5AF562-3938-C3DB-9674-280F3299221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222C930-0203-FAA9-BEE4-DDF0339679B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BE30263-AD45-00B3-1BAC-6523589D104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16E2AA-7A2A-64FB-D4D8-A1C711B455C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8" name="Google Shape;2448;p10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6</a:t>
            </a:r>
            <a:endParaRPr/>
          </a:p>
        </p:txBody>
      </p:sp>
      <p:pic>
        <p:nvPicPr>
          <p:cNvPr id="2449" name="Google Shape;244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0" name="Google Shape;2450;p1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51" name="Google Shape;2451;p10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3" name="Google Shape;2453;p103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4" name="Google Shape;2454;p10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55" name="Google Shape;2455;p103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6" name="Google Shape;2456;p103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7" name="Google Shape;2457;p103"/>
          <p:cNvSpPr txBox="1"/>
          <p:nvPr/>
        </p:nvSpPr>
        <p:spPr>
          <a:xfrm>
            <a:off x="4692102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2D35EDD3-0B86-3180-B93B-1D9C41E16EE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E101185E-4602-EBE8-E5EF-FC51AC7CDCF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25A3CCE1-A80A-33D3-5611-2CAB89E1246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1465BE9B-1258-BD5F-2492-6CD55F97C69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2358F4F-57D0-B786-D4DB-A468C9C4FF9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5B343038-C3E8-43FB-DB54-8FD25B48756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BFBE8684-F29E-6BA3-ED90-50E1C789461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6D462B35-1379-87B5-8FE2-A712B47064D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CB7AF260-4017-EBD6-5E2A-AA0C115C423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04F3B7B-5630-F251-FF79-62017D07F29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A2107FC5-7257-C866-7F8B-17B127C78F9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E03B84FD-5DEC-5277-57EE-C7FBCAE5AC9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F00C947-682D-4ED7-2A4C-A4A7A7B8C9A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756C91D-C380-D47D-C734-BF058571228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8B98134-E061-2E25-F69A-B8C2D4693D7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8F595CD-4067-7753-0C08-0E6C414AA5E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E8E916A-A7D7-CC54-3C49-8DF4C9179A9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AD5BC9C-C68F-72C9-04E6-54E8FB35FD3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B6D176F-F131-52B3-6E0F-303F198BC7F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53DF82A-4246-C899-35E3-78A5811E130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E0C8C74-D8E5-CCB0-3A6F-392232884C3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AF653DF-332E-FE30-0171-2C1300B73A7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901BFF5-1154-F748-8212-141550F278A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5E6F807-3B2B-C16F-87A7-6CECACC309E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40F3473-B743-D49F-8171-86B3CA99FC7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F5AEB9-1A7D-C9D0-65D7-2FCF44F9C1C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2" name="Google Shape;2462;p10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7</a:t>
            </a:r>
            <a:endParaRPr/>
          </a:p>
        </p:txBody>
      </p:sp>
      <p:pic>
        <p:nvPicPr>
          <p:cNvPr id="2463" name="Google Shape;2463;p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4" name="Google Shape;2464;p1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65" name="Google Shape;2465;p10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7" name="Google Shape;2467;p104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68" name="Google Shape;2468;p104"/>
          <p:cNvGrpSpPr/>
          <p:nvPr/>
        </p:nvGrpSpPr>
        <p:grpSpPr>
          <a:xfrm>
            <a:off x="2903144" y="1428513"/>
            <a:ext cx="4854201" cy="4517426"/>
            <a:chOff x="2903144" y="1428513"/>
            <a:chExt cx="4854201" cy="4517426"/>
          </a:xfrm>
        </p:grpSpPr>
        <p:pic>
          <p:nvPicPr>
            <p:cNvPr id="2469" name="Google Shape;2469;p10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903144" y="1428513"/>
              <a:ext cx="4854201" cy="45174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70" name="Google Shape;2470;p104"/>
            <p:cNvSpPr txBox="1"/>
            <p:nvPr/>
          </p:nvSpPr>
          <p:spPr>
            <a:xfrm>
              <a:off x="3326076" y="4300603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1" name="Google Shape;2471;p104"/>
            <p:cNvSpPr txBox="1"/>
            <p:nvPr/>
          </p:nvSpPr>
          <p:spPr>
            <a:xfrm>
              <a:off x="6006355" y="4318533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2" name="Google Shape;2472;p104"/>
            <p:cNvSpPr txBox="1"/>
            <p:nvPr/>
          </p:nvSpPr>
          <p:spPr>
            <a:xfrm>
              <a:off x="4629254" y="1992372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6DE2CA60-9E58-F130-3086-41B7C173ADF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599463F-6FDA-8137-5159-E62DC258DC3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1D6FD6D8-284F-E458-AF8B-BD9FBDB7C59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01CE3969-B371-9B00-2DF1-6A16DB2D7E0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4D735E9-FD7A-E718-9EE7-5EE0FF847D4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E05BE50F-6F54-80B7-E6FE-7C708EAD3C9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6E554FBA-CAB8-FCD4-639B-9711DC26A2B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6F8C2C2-936C-18FE-423F-91D839382B6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57898E26-7364-DEF2-6F45-1AC42825916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F47CFC22-914C-735E-2357-09528B0BE74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D2240A7C-4BC0-BBE4-1823-1751487E816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398915A-DFB7-103F-A22C-D3CFA9DA691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33657D6-64BE-1053-1160-C4E24832FB3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BD8E16C-50C0-D2C6-159D-1979092295C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30C876B-4F25-2FA9-3105-A27069DE2FB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54C0097-B2C3-FFDD-CE57-A153D6CE478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BED0B63-EECB-1CD1-EA0D-F31D51D09AF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41547860-69B2-8F5F-3E0E-C879D3482A8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A16344D-EF0D-367C-3AFA-56A7CDF4E6F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DABE43C-AA34-7739-8236-41CC4903A74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E98BE7A-B8E2-FDA0-622C-BFC356E885F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390D823-88A1-C87E-0B12-9710885273F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0FD851D-AB05-7EBA-C73C-D98EE8BFF7A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BED856B-E1BD-1F22-E9AB-DF31698EB3B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BE19848-0373-9170-3C96-E5C7DCB935C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D6563E-43D7-C9F2-5E66-85B7C6D8C07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7" name="Google Shape;2477;p10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8</a:t>
            </a:r>
            <a:endParaRPr/>
          </a:p>
        </p:txBody>
      </p:sp>
      <p:pic>
        <p:nvPicPr>
          <p:cNvPr id="2478" name="Google Shape;2478;p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9" name="Google Shape;2479;p1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80" name="Google Shape;2480;p10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2" name="Google Shape;2482;p105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3" name="Google Shape;2483;p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84" name="Google Shape;2484;p105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105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105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CFCDDBD-B9C7-EF24-97EF-2F9AF617615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058CAD53-BF1A-2FBC-4B23-1852FE0685B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C4EB4D30-1367-C84E-426B-3D5DD345F63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360E07E-386B-479A-C93A-002D4DE3E42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35842CD-6353-838B-EB52-730C05272E3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2741A4E1-C0AC-4370-F02B-72D421BD2CA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5A65C075-F5E8-2160-7FFB-894CE892604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7AD44CC5-0B42-AE41-2D83-1C495FA55C9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F8C68D73-E7EF-6502-69AF-613CBBB6EE9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83B00EAD-0028-314B-F269-7159E40A366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9EC563E7-E5B4-74A6-B256-50E98E25040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F656EA99-7772-9159-053B-9EC6E6ADE59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F183130-C471-0806-B42A-83ECC229C66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7A8B8CD-9E88-A584-B294-44E005F439B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AAA1A08-3920-A4A5-FAC8-0503BF8605D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CC2D30B2-2291-0144-A1F6-70D392A8DB1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DAA0D49-0F3B-F4D2-A853-292EC62E99F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09642D2-DA82-9404-D8C3-EA5226BE412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A433DC8-45C4-185C-43C4-75BB8AAC154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6AC8BEA-1705-214E-E1C0-3864B8C470F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66769E57-5420-BAFB-72C6-92F20C182B6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B1ED4BA-4A83-F7BA-1778-85C32BD0F06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1BAB904-0757-3615-3A30-24B47A75385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1BF2500-2546-B8FB-C60D-F3D06923B1E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29D2507-5137-C201-AEB5-12038C9681C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6037B2-F8E8-1369-AC8F-CCD7A3E1A07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1" name="Google Shape;2491;p10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9</a:t>
            </a:r>
            <a:endParaRPr/>
          </a:p>
        </p:txBody>
      </p:sp>
      <p:pic>
        <p:nvPicPr>
          <p:cNvPr id="2492" name="Google Shape;2492;p1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3" name="Google Shape;2493;p10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94" name="Google Shape;2494;p10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6" name="Google Shape;2496;p106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97" name="Google Shape;2497;p10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98" name="Google Shape;2498;p106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9" name="Google Shape;2499;p106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0" name="Google Shape;2500;p106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0C1CCD14-4EFA-68D9-5F65-C0AB4753A8F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C4EA137-7C85-13A3-3396-623681F26AE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E7FF1A1-5D85-D40F-B355-1ECB4E777D8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A99B975D-EA2E-9876-2241-42D533F9E16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57345D12-B507-8C43-A5C7-5C9C4FD74A3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49EC5A63-4EA3-0DBE-CE32-56B3710E3BBF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5956894-E6D4-18C3-D23D-4C07AA84F40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B0533FF5-B634-3004-8FEC-940D019D95F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F1850F29-5308-1AA8-8574-7C736E40A2E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18E89797-E3E7-60DB-E5FE-E6A553BB0A7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C05D54E8-4B33-048B-8AE9-D9D6354C6BF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053DE287-25C8-83DA-0D43-D0EA94985C7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EBFBF1D-8934-4FF6-95B2-D05CF66F932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6FDE3AF-411F-2019-B095-E4C5449AF1D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270E711-0531-7573-153D-9C862874898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6E025D8-F645-8194-F30F-447C2A0A811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2CBA63F-D473-5B56-0FA9-9FBCD7A90A4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0BB08FC-D92F-40B8-769A-7EDC14E8280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7CDC3D8-F890-33B1-800E-6E60C41BCDE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0BCDE54-A523-C50E-98EF-66ABEE5C7DC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4361F9B-C317-E45A-099F-A200A20A1F0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E704D62-0839-5FCC-8D67-1AEC6FC9984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7E283C2-2CF6-9F5E-CCD9-AB5EC52C52D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5D8DFC4-F63D-05CF-EC1E-E20EA8FD4AA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6794BA6-3BDA-A14D-242C-CA81025417E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B93F97-8BC2-B572-FA9E-B7305F0B088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5" name="Google Shape;2505;p10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10</a:t>
            </a:r>
            <a:endParaRPr/>
          </a:p>
        </p:txBody>
      </p:sp>
      <p:pic>
        <p:nvPicPr>
          <p:cNvPr id="2506" name="Google Shape;2506;p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7" name="Google Shape;2507;p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08" name="Google Shape;2508;p10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107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1" name="Google Shape;2511;p10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12" name="Google Shape;2512;p107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3" name="Google Shape;2513;p107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4" name="Google Shape;2514;p107"/>
          <p:cNvSpPr txBox="1"/>
          <p:nvPr/>
        </p:nvSpPr>
        <p:spPr>
          <a:xfrm>
            <a:off x="4692102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3311B5A2-2212-5889-7114-EA5B1712F59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1AAE250B-60C1-826B-65A4-0C9A9D0C4A9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FB4D4CE-0E4D-2754-B704-6F288BBC4DF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E8FC2964-CF06-7D5A-68D1-548E55095F8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210F6F16-5A11-00CD-7176-5A5239214A2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23076A3F-FE67-872B-52CF-83691008343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E1D29342-84C8-D8D6-BD0D-4E273682A59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DB3745A2-A202-D20A-BED9-161252AAE52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12B30D4E-5465-CEA9-FFC1-C79764131D7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076F1EFF-1056-9DBD-416B-3F0CEA828D9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6564143D-CA29-4365-D241-003D4E80534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BF32C560-B0D7-919E-01BB-65CA1B2B904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A410F3D-CE5B-735C-8D0C-E995BFDA8D3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663812C-A185-6042-F591-D66BAE071FD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6B5A141-9818-467A-5295-25A6E6276C3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9405E3C-F2FA-193D-82EF-34F21B66D3B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F4A0C76-8051-F508-92D8-FDFA8D8C6EC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32E0424-BAB8-A85D-0AED-FAD3D019A5C0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6CBAE2C-BC59-8335-15F9-5209F607482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292DAA3-1A7D-F2F7-AFC9-431411AAB7F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6B537FF9-915A-A3B0-B48E-BB12790D3B3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9C1F922-B368-565A-819F-8FB1891AD2C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D673F6F-6903-0745-3556-E086F0ECCD4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EE973C41-146D-1334-6044-95ABE1BD924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7DC01C6-CE4E-4EEB-5206-AE1CEEAD18AA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6A73BD-311B-D119-86E4-CD0FDD81DED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" name="Google Shape;2519;p10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11</a:t>
            </a:r>
            <a:endParaRPr/>
          </a:p>
        </p:txBody>
      </p:sp>
      <p:pic>
        <p:nvPicPr>
          <p:cNvPr id="2520" name="Google Shape;2520;p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1" name="Google Shape;2521;p1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22" name="Google Shape;2522;p10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4" name="Google Shape;2524;p108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5" name="Google Shape;2525;p10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26" name="Google Shape;2526;p108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7" name="Google Shape;2527;p108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6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8" name="Google Shape;2528;p108"/>
          <p:cNvSpPr txBox="1"/>
          <p:nvPr/>
        </p:nvSpPr>
        <p:spPr>
          <a:xfrm>
            <a:off x="4692102" y="195651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EF79023-E9CC-AB0A-03A2-4A9C659A2AE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B63159C-2079-A5C6-A782-30DBFCEA81C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6365A4B-3EF8-F507-CC52-396EC5A43B1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EAB8D85-7F18-5712-1DAA-C140E87F122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E220686A-97D8-F6FD-CD4A-2D7BCE319AB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0C1BC954-5CCD-D21E-633F-5B47642483A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69979475-7B6E-103B-533B-03FFCDC5D91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D0D2A2C0-0B33-939B-9B91-29360BFEB04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A4C0DB80-56D6-15D9-F444-F65DB1C11C6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CB7B3DF-DC77-839D-0FDA-B9D1E84CA36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709C1FCD-E981-A4B5-8F41-006A0B6B2BD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839D57CD-F220-BF43-4A6E-8565637A4FB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10D8EA9E-4468-7793-C5BF-030C1428870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A977DD0-99BB-BDDF-CA10-D935FF27BBD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7DE6D21-07D5-DEDA-FE86-3A68E97DA66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924CD67-AFE6-B0C9-D51F-BBB6E126671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04E40BE-E5EE-CB27-BBA6-6FBAC1F28E1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FB969A8-3C53-E3E5-B5EB-0FFA8EBA35E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2A0029AF-C4C2-5018-0BB5-684B8AA4BCA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53F041B-8B6A-C2E1-925E-8C4345B9FD9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4E5FC4B-DF73-66D7-F957-D916D814E7D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C1B5668-3931-B86B-7CFA-1BDB8A6FCE7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F2B77FFE-17E8-561A-A5C4-B15BBD8281C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C4B0083-A881-113F-AF5B-7B3BD272866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573CDB1-EE06-0533-10E7-122F782A362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5711B7-EAE7-83FA-66D0-C53D6C95926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3" name="Google Shape;2533;p10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12</a:t>
            </a:r>
            <a:endParaRPr/>
          </a:p>
        </p:txBody>
      </p:sp>
      <p:pic>
        <p:nvPicPr>
          <p:cNvPr id="2534" name="Google Shape;2534;p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5" name="Google Shape;2535;p1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36" name="Google Shape;2536;p10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8" name="Google Shape;2538;p109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9" name="Google Shape;2539;p1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40" name="Google Shape;2540;p109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1" name="Google Shape;2541;p109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2" name="Google Shape;2542;p109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9D2B8C98-1F4E-6E42-7E0D-65358EA9D1F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A45EA3AB-7B6D-2F9F-DBA0-607693E8871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1F7F6D6A-58EC-28E6-BD53-227759733CE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5E33DF0F-5FB9-06E9-82E0-239A49C7AAB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A5AE087-11C4-5C8F-E569-6F064AD96E8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7522BB9C-6F5A-DF81-099B-665C6DEB808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F6FA9E43-B71D-1301-663F-306E1ED0B37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D9CD2FF5-FE1F-FB0A-F129-8065F3F78AA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A995F0D7-9852-F49D-8160-4911641244E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3FFF1AD-A328-5E61-CBBC-90EA869C24D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D9CD9920-83A2-8ADF-2D9E-CE9880592C2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4D4D59A8-E34A-3DAF-2A7B-F98DA90743A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661C8AF-4611-C275-048C-CC4443B42511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5620232-1764-F98F-E458-427074ECFED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6BCD797-21CA-F950-D877-14C109572B7D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80D3AF8-B006-D346-91B5-49F49BD125A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164E377-7FE3-BFF9-A061-DAC0E0B13F7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EFDDAC7-99F8-A1E1-B5EB-E7B1770143F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AA60B05-4C3C-9504-9236-D1076B23063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BA1EC20-28E8-0C03-7706-9B43053367D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4EADCF1-B5E6-1F95-2C3F-A17638E1ACA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FF1DBC1-770F-FFC3-F4A3-3824DCF317D3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DF4F05C-09A0-90DD-B5CD-B9AC0AC83CF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E2A90BA5-082E-5948-4D90-5F3429A8E1B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4A34EA91-D682-3A9C-2CE5-CE6861C8084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6E253-8348-6AC0-397A-7AAE3ABD735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7" name="Google Shape;2547;p11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13</a:t>
            </a:r>
            <a:endParaRPr/>
          </a:p>
        </p:txBody>
      </p:sp>
      <p:pic>
        <p:nvPicPr>
          <p:cNvPr id="2548" name="Google Shape;2548;p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9" name="Google Shape;2549;p1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50" name="Google Shape;2550;p11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2" name="Google Shape;2552;p110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3" name="Google Shape;2553;p1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54" name="Google Shape;2554;p110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5" name="Google Shape;2555;p110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6" name="Google Shape;2556;p110"/>
          <p:cNvSpPr txBox="1"/>
          <p:nvPr/>
        </p:nvSpPr>
        <p:spPr>
          <a:xfrm>
            <a:off x="4602359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BC4D3A3E-4BC6-63A2-E4D3-864AF600D33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762CE53B-FACB-3535-6956-CA069C350AA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2533DEEA-2E00-D92C-EB8C-18E5622FA02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92367E71-97FE-B64C-A2F0-50344ED8BDE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6E75AC1-095F-8415-551A-C21263D70F6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D8A29F1B-2793-EAC8-4472-3B8AB457F3C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B303E83A-7515-BBC7-20D9-E7ED6499A4B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29C5888-C9ED-17C9-AA8C-C1CF3D3D0A0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61987D44-D967-643D-9B5C-8740CDB5D6F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3E5E637-EE32-2C71-625B-25A38CFB892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55374BDF-6D9E-24B3-6FEA-E9B25DCD878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FAE0652-B2DE-6CC7-792B-AA7D5878C37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6002051-6E99-66F8-F510-9AE3D5077C4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7850D79-9391-5C59-D3E8-14E2474AAAB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2EC1AFC-0846-200A-2806-54C0D6767E9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85183AC-F230-ED9D-0CB6-31C5A6B5D03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45948BE-3D53-F1BF-FEE4-6F33E237822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A37DE88-BBBF-2841-2944-EE017A3211E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671FBC0-4661-D4EC-C6CB-A67C8C3B7E7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B94ACEC-ECA8-6017-4640-704EBAA13FA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ABF2418-ADF3-E3D4-9A1B-3090AD55588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D0AF10F-5BF5-E7C1-D510-D6594F19425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A8FD634-1FAB-58E5-4687-C6FAB33333A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BCB4FD1-3981-2EC5-7441-928354E818A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185E3FDF-D9A8-5772-0C85-0A8336ECCEE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0D00B0-E82B-814A-72B8-4FC2C2DE83D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" name="Google Shape;2561;p11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14</a:t>
            </a:r>
            <a:endParaRPr/>
          </a:p>
        </p:txBody>
      </p:sp>
      <p:pic>
        <p:nvPicPr>
          <p:cNvPr id="2562" name="Google Shape;2562;p1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3" name="Google Shape;2563;p1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64" name="Google Shape;2564;p11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6" name="Google Shape;2566;p111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7" name="Google Shape;2567;p1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68" name="Google Shape;2568;p111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9" name="Google Shape;2569;p111"/>
          <p:cNvSpPr txBox="1"/>
          <p:nvPr/>
        </p:nvSpPr>
        <p:spPr>
          <a:xfrm>
            <a:off x="6006355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6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0" name="Google Shape;2570;p111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E2B5301-0594-9816-D972-292973BE485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CC8CF8EE-D948-D7EE-EBA1-CD145E3DB31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39558835-7AE4-8413-7EC8-75BA96AC6FA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011A6C7E-E8F1-6C13-30DB-FF884081750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F7B0EE86-71A6-5665-4794-C65CB5C2011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C910B500-51D3-233A-A5C2-7563B127061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35175E4-7120-9BA4-82B2-0043C4F774D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1CC6F5E-7255-FBDB-44D9-66C084F6A91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8BB80803-932F-FF4A-A4D4-321F414A027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01AE52C-66DD-4546-C064-122503F06AC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1D96818-1E38-A912-859A-1651AD8D803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A11FDA60-5EC3-1F3C-31B0-334C672C0B3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1473FEA-4DFA-A172-497D-CC5CA501281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B3AA9BA0-2F2E-BE45-BD44-109F0450354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1210F71-2AE0-FDB9-3A2D-0794EBEE621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41CA457-CBB2-75FE-09D5-36A4690DB07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FCFD764-18BE-CD6C-00E8-EDD8D3138E4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4D1E4545-D7D0-8C45-2E07-22601F47B7B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44FB151-BF71-4D6D-DD67-B6AA583C22A2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01A39CC-8916-0565-979B-DC461CC14EE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BC15A74-0944-AF48-FA47-31F7ACBBF74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FC16E11-FAAE-D936-275B-72A6D9BA82B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8B288FC-00B1-2495-0721-C2827C899B1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2AE0E3A-1397-0C67-B514-F8BDCAA1B7A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78F6024-10CF-CD9D-CDB3-B906EA2C9E7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579959-2F8D-D9BE-C454-49F33B902CB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5" name="Google Shape;2575;p11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15</a:t>
            </a:r>
            <a:endParaRPr/>
          </a:p>
        </p:txBody>
      </p:sp>
      <p:pic>
        <p:nvPicPr>
          <p:cNvPr id="2576" name="Google Shape;2576;p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7" name="Google Shape;2577;p1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78" name="Google Shape;2578;p11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0" name="Google Shape;2580;p112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1" name="Google Shape;2581;p1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82" name="Google Shape;2582;p112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3" name="Google Shape;2583;p112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4" name="Google Shape;2584;p112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6833698-292D-3376-46C7-22A3D91E886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82920E8-C4EB-25AB-DAE1-944F4FE23E5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E6F55FC1-2772-17A5-860D-60D2C7CF4CF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C184E370-71A2-EE55-C96B-69AD6AB23A8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FC3CA086-B665-2DE8-7969-222C319D27A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9EB849B-C1BF-6A68-057D-78A67B1E6E1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88761A2-EA91-86AA-E7EF-FD8F785C7C1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63DF935-26CD-44BD-B9C4-93E87F5EBE6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9C035636-C214-B366-33F8-E06E21A0A63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EF0ED5C-D459-98CE-98CE-DC43C7FBEBE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7933ACB9-B2DF-7102-95E4-60AAAF702E9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7DB8E734-ED35-E1B7-E9D2-EB0067241A7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1AE345E-6300-3ABA-FCA1-BD52BA533EF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E1B3A57-5855-2F1D-2152-D1C7AEBB281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E01E2BAA-26F8-9153-C7C6-06852FE02D0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72E1FFE-7213-DFAA-DB81-A8689D0CF32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51C6BC4C-40EA-38CE-CA92-7805E73B3BE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1810F847-42EB-1FB9-0894-04A11C73A9D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96B8F1B-9775-2C80-3515-1CF39DE2C7B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8CCE7DE-1C7E-4934-A9A9-5F909AF0743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ADB3149-77EB-B6C0-A5B2-30286AA6A8B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2DAE2DD-B099-BAB8-1C60-3F10748B039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C191CAF-66E6-AFFB-2D4E-4A9E7F017E1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54EC2B8-0EA1-73A4-99DC-69E2F13698E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3069C45-1539-1927-0084-00D7947BD98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3B1FAA-47F3-E87D-9B90-088FF939BC3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Google Shape;41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2105401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423339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0933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3324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7 cogs</a:t>
            </a:r>
            <a:endParaRPr/>
          </a:p>
        </p:txBody>
      </p:sp>
      <p:pic>
        <p:nvPicPr>
          <p:cNvPr id="420" name="Google Shape;42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1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3" name="Google Shape;42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4097" y="3164552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4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EF220F0E-8727-1CB1-60A9-3FC6485C594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A768C272-EAF8-0ECC-6CA3-9E7549C2DE0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8450D07F-F09A-56DA-028C-8999FD4A3EA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F9A0D0C-9223-FD0E-F573-C9D78B8F935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F19EF7B-6D31-BA0C-937D-706267F5F07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89D7805B-8D5A-33EF-70BC-BC6B236DEB3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3F20628C-7817-D807-E101-2BB1B6D837A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467409FD-A164-95DA-D442-8055F96973A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08E63A24-9608-DB95-A1D3-DC1C2D2C88C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F0B3A154-8510-EB34-1EE1-FB07F382E1A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CF562586-6481-6305-A56C-68C3F23E737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DB474E8A-8BDD-D7C8-A7EC-4B554781440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860416A-00E4-B4EB-B665-9DAB6884F7D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A753AEA-4C58-857B-5E9D-D26F6D745E9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55143F5-FCBC-61C7-E29A-DBDCFA18C5D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6E3C07D-3B08-3BC4-9245-D0F1244CBC6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3A3C56F-B752-459A-27A0-24468114B0C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CD2B9AC3-285A-D1CC-767C-AE3FE3F5A15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8708468A-2C44-C3D9-8A69-94A00A1449B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E03EEFEF-51B4-1E29-280E-DA631B07BDB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7B47EA7-2C13-D340-3006-43F4AB66E6E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6200E7E-F3A7-095F-C4A7-CD8AAB1B22D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A2592BC-F291-F4A7-1166-2D60C3B789F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76F49AB-A96E-1C51-F1AC-7F5EB9CB1DE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CCC608B-2C3B-190F-75C4-78B2453CFA8D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3C2611-3AF5-A5AA-B66C-21CA426E8F2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Google Shape;2589;p11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16</a:t>
            </a:r>
            <a:endParaRPr/>
          </a:p>
        </p:txBody>
      </p:sp>
      <p:pic>
        <p:nvPicPr>
          <p:cNvPr id="2590" name="Google Shape;2590;p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1" name="Google Shape;2591;p1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592" name="Google Shape;2592;p11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4" name="Google Shape;2594;p113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95" name="Google Shape;2595;p1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596" name="Google Shape;2596;p113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7" name="Google Shape;2597;p113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8" name="Google Shape;2598;p113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F0FC3682-E094-F4E4-73C9-D9A2DA71CA4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E8FAFC22-E39C-860B-BB76-5EEA1AA7D28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B4F7F29-3316-02AB-7B85-6E3737122B7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19E48FD-2402-9DAC-69B7-D2F5619555A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75B33C1-366A-2828-DF4F-7CD947C4ACC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2918E25-B4C6-AC97-6ACE-AAABB1062F2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C80E93E4-815F-8DE1-5D0E-D5A9F328E96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7739A48-401F-B5D6-2E07-FA913DC814A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EE843AC8-E4DE-A48C-CE62-6BE4417E427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B604BAF5-1515-DA52-A705-9259C8E7FA1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E7765064-133F-90A9-3DD9-5D19633EC40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82BC923F-1CF8-7DE7-9447-565826A6781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7E6EC48-0902-2007-66B9-D9A4AF8F7B1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84E0F58-0245-8422-E263-5938A0985C3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57139B0-D4F6-8999-D38D-0449DF58795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19596D4-4646-435F-B563-6AD24E36DD3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6E1FE7C-3A0E-8B16-A23D-354A5304CAB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B9FBAF7-A361-EF2A-B14D-99A31F99A25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735686A-95C4-AAD4-56C1-BE5ABE73881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25D9778-00E7-5C05-E992-4992AB55316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3DD648A-3EDC-76A5-29AA-C687849C078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FDCB8C8-E278-7648-A470-F3FDFB8C3D2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EA30393-BC38-26B6-58E4-4899C12350A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4F27CE1-CDFD-EE25-DCDF-FAA479EC9A7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A43DC99-C560-50E2-0EE7-88604D3CE06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52C24E-7F17-F02C-3C8F-5D7B9966D01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3" name="Google Shape;2603;p11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17</a:t>
            </a:r>
            <a:endParaRPr/>
          </a:p>
        </p:txBody>
      </p:sp>
      <p:pic>
        <p:nvPicPr>
          <p:cNvPr id="2604" name="Google Shape;2604;p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5" name="Google Shape;2605;p1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06" name="Google Shape;2606;p11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8" name="Google Shape;2608;p114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09" name="Google Shape;2609;p1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610" name="Google Shape;2610;p114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1" name="Google Shape;2611;p114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2" name="Google Shape;2612;p114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BD96BF89-3F20-9A1A-A58A-FFF5CDE864A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D49DBFDD-0C58-A801-D491-F70C63AD8A6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54A7703-3F7C-D8F8-E0D4-95BFA98A259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911339EF-C0F3-125E-69CA-09A6E9F5F18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827C2CC3-45CC-4B0F-8F30-D017E0909CA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F8F4D0D6-C409-61BE-E365-177B9E901CA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E3C05BB-84C4-029B-FDC1-408E244B2D1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F5B67D4-93FC-44F8-3F2F-BDFA17F0BC1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CC1C3566-FDF5-1E84-6C37-AD422E9EDD57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F348D98-8084-AB2B-5A74-EAE49E3F57F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0AFCB122-937C-5796-9FEB-3FD7F3B126E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3D7EBFE5-63CA-4FA0-1616-69E7C1A2553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B068D7F-BE4F-814F-981F-4A0458BCCAB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9C6FD21-C66F-C068-D80B-2671CEA7B0C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0513872-1BE1-062C-8E54-C7A13D9BA67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ED82ECF-2195-EB9B-F2E6-89399B9C2F7A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F24D083-68C0-23D9-804C-CA2EE4B0F98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D45A16D-96FC-5B95-DBD4-0E89639C160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F0C1789-2BA7-7C6D-FD76-A2D22B7DA49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709E751-A0C8-10BC-21CA-3E1D98B4221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5CF98A6-8DDF-41DF-0DDC-6437CA0E96B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EF67F67-E293-BB2E-6C0C-15F969DCA73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0A52AE0-035A-90AB-6545-FC6939FA493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176DD34-D201-01A6-E9D3-E5EE97F5BD0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CA78876-0243-6D7D-7775-DC9099ACA24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2A52EE-6761-5648-53BF-992567381DA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7" name="Google Shape;2617;p11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18</a:t>
            </a:r>
            <a:endParaRPr/>
          </a:p>
        </p:txBody>
      </p:sp>
      <p:pic>
        <p:nvPicPr>
          <p:cNvPr id="2618" name="Google Shape;2618;p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9" name="Google Shape;2619;p1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20" name="Google Shape;2620;p11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2" name="Google Shape;2622;p115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3" name="Google Shape;2623;p1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624" name="Google Shape;2624;p115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5" name="Google Shape;2625;p115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6" name="Google Shape;2626;p115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FEF5523-AC19-6D0B-E5A0-A92152ECF6A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CC695F97-8CCF-DF8F-7600-41398FE3B00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8FFB6F58-C391-6EA4-06C6-2C9CC507CC6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09A3A49B-C681-222D-8FE2-90355299F01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2B2D3650-FFB4-1487-E04B-229A84474B2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78A8721-A5A2-DD49-4A33-5C6050396FE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FBC0A6C7-AC60-8741-BD5C-97B05889144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D2D0FD92-411B-8132-FDF6-5C3EB3313EB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853A6B64-A5C8-4672-EB22-BB34A19039A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B8B3AF59-4C26-9043-BFAD-D1216A6F4B9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2EE10F1C-1CAF-F219-C856-59A41C1DE64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344B2AFF-C016-F9FF-8376-6450EAF4723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FF0B8D3-4601-A510-ABBB-6DB0B7ADA96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7695FF0-78DA-2B2C-AA01-09E5C7A0E07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E0B250A-782F-83AF-F1C3-E4E948050EC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D25C38C-34DC-270B-9AC3-E734F2A46BA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CB7DBE7-FD68-ED52-4479-2433CFC9402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27D072E-2F75-8F59-EC00-2E4ADD6409F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17C4FBF-E76B-4044-39FA-E613EC1C579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DE15AC7-5FFB-4126-29F9-D7FE13DB0E0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284062E-4CDD-6A26-D9D9-29064CF3BE8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A5C6B38-17A8-476C-3671-0B95D2753C5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A2330F9-EB85-DB3E-67EC-B202F81FDFE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C9FDBCE-3FD0-37E5-DD83-A516697798B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7A8DFFA-4239-AFA5-357C-3ED3167861D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CDE58F-EE47-BE65-2EAC-D82C3DF6D1A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" name="Google Shape;2631;p11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19</a:t>
            </a:r>
            <a:endParaRPr/>
          </a:p>
        </p:txBody>
      </p:sp>
      <p:pic>
        <p:nvPicPr>
          <p:cNvPr id="2632" name="Google Shape;2632;p1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3" name="Google Shape;2633;p1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34" name="Google Shape;2634;p11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6" name="Google Shape;2636;p116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7" name="Google Shape;2637;p1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638" name="Google Shape;2638;p116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6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9" name="Google Shape;2639;p116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0" name="Google Shape;2640;p116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0F6BDBF3-43BE-F9B9-83D0-2EDCE06CE7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ED68AED0-B265-9622-3DDC-C0780E89FC5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7A9C4E7B-68CF-79C5-F961-04C045CAA67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118CA085-F486-31A8-9025-EDE0AAADEEC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71367DF8-3348-486A-54B3-ED9488AAC47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929C0A6F-EABA-4DA3-1072-D8AF0B2C295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EBA3566F-233A-77F7-A4A0-37A4ED4A7A3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F8AED21D-7949-15CF-8E23-5DD4C370F38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26407061-0E8D-DB59-BC8A-AB23027BFA2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F854CB77-8A61-CC5B-1DF6-87AC20F2C8C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66145A3C-4185-4341-2A23-4543DA0D5CC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CFC8DEA4-CDEB-E5A2-232A-DF9493DC763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865C055-58BE-897E-9EBE-2B91B5DF47BD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64EC846-BA44-763D-7AEE-AB378EF3EA0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CA1ECDD-499D-D117-F661-6306218E35C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E4DDCD0-D070-646B-47AF-943A0DB9CF9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36F114F-2CEF-6CE4-1AAC-4DEAFFDEF39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72B708D-941D-A23E-FD76-924894124FD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8521DE0-9B92-2A98-E954-7A90176FEA9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E3E12CC-CDD2-DA45-F4B9-3ED5CD63EFC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279510B-8026-04D0-81FB-82F2AE13A83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517AD4F-DD7C-2934-E556-7C1ACEDFE42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E9FE5E0-34AD-ACD9-4BB7-B398D099709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96AFCD1-847A-DD2A-6595-E8FB49D7178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75F6FF0-9298-64D8-E3BF-6EB9FDDAAA2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70ABC8-A0E5-E0A1-8158-F44B6B65D732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5" name="Google Shape;2645;p11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20</a:t>
            </a:r>
            <a:endParaRPr/>
          </a:p>
        </p:txBody>
      </p:sp>
      <p:pic>
        <p:nvPicPr>
          <p:cNvPr id="2646" name="Google Shape;2646;p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7" name="Google Shape;2647;p1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48" name="Google Shape;2648;p11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9" name="Google Shape;2649;p117"/>
          <p:cNvSpPr txBox="1"/>
          <p:nvPr/>
        </p:nvSpPr>
        <p:spPr>
          <a:xfrm>
            <a:off x="341680" y="188568"/>
            <a:ext cx="7036273" cy="833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1" name="Google Shape;2651;p1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652" name="Google Shape;2652;p117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3" name="Google Shape;2653;p117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4" name="Google Shape;2654;p117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E1A4518E-F84B-7BBA-78DB-771265C85C6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089B211A-42E1-F1AC-39AB-3DCE9E8C9CB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DD910C3-0BE8-9726-7B80-BB1CD8667C4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D21F8AC-BFC2-1B3B-0AA0-7710FF08C09D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7D1CB5B2-FCFC-7056-BBC9-A1CC14279EE9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E0F9A4A-4382-4B91-4975-2B3DF824897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45A02CFE-1CDB-290E-CA0D-7335661AEFC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289CF517-5CDF-E6F0-18A7-C13B84E44AC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DECA6974-BD37-D22B-F0DD-BA89730666E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B309D51-EBD1-4B1F-D60F-EB1AB395AA2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EBAD97A1-43A0-DB80-9D85-1C336ECF537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97D40E76-81F5-D615-0B04-FF279BB257D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942C44B-0857-0AF5-35F6-B59363A5806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AEFF0F84-56AF-A9FA-A446-B7EF9154919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1CC926A-7B9C-A7A4-6B27-9F43912CE04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825EBB6-9D1F-9A09-DCD4-F69F80184DC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2DD2237-F060-48FE-FD28-C80E3240736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C3FBCA9-63AD-3767-19DC-9F24A18D0F2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3E3606D-3DB7-A6F3-E4CB-45B4AE2B325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6E6263F-E170-402F-71ED-6C0C1A9561DE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8F1D5AE-607C-8F4F-2B76-DD3FB283A32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69DB903-8FAD-73D7-2CB0-672C41ECDA53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8913496-D9A5-3B40-B588-E1734FECA6D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ED0C23D-8066-716A-886D-EAB78F728271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D1119A5-C207-D8A6-2A51-FEEFBEC59BE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B16A40-F2D9-86C0-0C1C-852E5356F17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9" name="Google Shape;2659;p118"/>
          <p:cNvSpPr txBox="1"/>
          <p:nvPr/>
        </p:nvSpPr>
        <p:spPr>
          <a:xfrm>
            <a:off x="341680" y="188568"/>
            <a:ext cx="737992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are there?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0" name="Google Shape;2660;p11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Bead string 1</a:t>
            </a:r>
            <a:endParaRPr/>
          </a:p>
        </p:txBody>
      </p:sp>
      <p:pic>
        <p:nvPicPr>
          <p:cNvPr id="2661" name="Google Shape;2661;p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2" name="Google Shape;2662;p1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63" name="Google Shape;2663;p11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64" name="Google Shape;2664;p1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720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AC7E74B-4978-BC72-47C3-ACE3E89BC49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147DC7D-E018-2243-7F15-1BC6DDC7EA1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884237F-23E7-A85D-29F5-812729ACBE5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8C33D54-0AD9-1B92-A6B6-17DEF70AA13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1DB6B7FE-7B8B-BBE0-2BB8-220A008E3BF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8F8DEA7D-DCC1-2766-88CB-56D0038BD52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8A96113-34C6-399C-8A12-BB6C58C0958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3E727BAF-0172-6615-761A-F326CFAA5AA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46356C5A-073E-38FC-9725-2CC6D62A44D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EDB7D55-87FC-0559-9BA5-431FE111650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93B3184B-0338-C383-2AB4-7A5DD760424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388EA869-2C5B-D528-3BA4-948D1A443DD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644545E-0F16-8245-84BC-D668BD6A20B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9AA0AF9-126F-802D-04E2-62BF2B669AC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5B658F7-18DE-BFEE-AE56-D49BD1909A0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89D3F0E-1BE6-25BD-E6FC-080616EF840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2329EE7-0171-F0EC-D7C6-8DDA82D2DAE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CF644291-3E0D-9EF1-A8BA-09404571661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DCF5643-E2A8-9672-EB45-BFD6C7F1B82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EEA5667-B026-9BB0-6B37-FA308F037B4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DE9FCFE-A674-9DF0-AB01-7F91448F76B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1CB28A6-4C28-2D0E-7F25-823C6814EBA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CEC76E1-DBC0-8C42-6EEC-6ABC27AA6FE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B2ECEA4-7723-1D43-3C53-9ECF2F5C7E4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E4A86EC-F919-F7B6-0F82-45764D8AB60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57F1C0-9FE7-3120-342F-F2329EBA953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6138C8FF-61D7-4288-F3B6-DBDE527EFEC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356783" y="3241569"/>
            <a:ext cx="1244658" cy="53822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D6B79DE-8A0C-052A-D446-419AE025CED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5089" y="3241569"/>
            <a:ext cx="1244658" cy="538229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A69D12FC-26E6-A320-FB1C-60FF116476CF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-1123431" y="3241569"/>
            <a:ext cx="1244658" cy="53822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45B228C8-CE5E-70EC-864F-2BADD8DC97C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8357771" y="3241569"/>
            <a:ext cx="1244658" cy="538229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2498D0D8-44AB-3F99-C9F6-E18BCD4532E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9597349" y="3241569"/>
            <a:ext cx="1244658" cy="53822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12129E36-B134-EBA7-803E-E5D34649881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4636830" y="3241569"/>
            <a:ext cx="1244658" cy="538229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C02C8341-08B1-FB9E-29A2-6DB4BB9059B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5876408" y="3241569"/>
            <a:ext cx="1244658" cy="538229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4A6E3986-5BED-0D26-1DEE-7CB4DED068B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7116834" y="3241569"/>
            <a:ext cx="1244658" cy="538229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D2CFAE76-5E95-9404-7D87-15D58C8AA01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0836927" y="3241569"/>
            <a:ext cx="1244658" cy="538229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7ED06F99-0939-88D0-9FD0-C4739CBAD18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2076505" y="3241569"/>
            <a:ext cx="1244658" cy="538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0" name="Google Shape;2670;p11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Bead string 2</a:t>
            </a:r>
            <a:endParaRPr/>
          </a:p>
        </p:txBody>
      </p:sp>
      <p:pic>
        <p:nvPicPr>
          <p:cNvPr id="2671" name="Google Shape;2671;p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2" name="Google Shape;2672;p1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73" name="Google Shape;2673;p11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4" name="Google Shape;2674;p1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508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5" name="Google Shape;2675;p1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720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76" name="Google Shape;2676;p119"/>
          <p:cNvSpPr txBox="1"/>
          <p:nvPr/>
        </p:nvSpPr>
        <p:spPr>
          <a:xfrm>
            <a:off x="341680" y="188568"/>
            <a:ext cx="737992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are there?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6D909F30-5555-69F0-36BA-8C55D2359EF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CFDB5484-9CB6-5BA6-A3F1-247AFEF00E4D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7938236C-044E-18AF-CD06-5B368EA1701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6E98DC7C-98CE-5897-F65A-4E2D0634C94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7576ACBE-6943-3BAE-16AF-E2EF80A53B3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B29DEBFC-CA0F-FA1D-9DC1-0F32A86986A1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EFF77207-D597-5AFC-BDC2-249DBF845BC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DDBB7B4E-2409-267C-A40B-624AEB1DFCA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4F0494D2-8237-6690-9A85-116C98169CD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5C930F5F-39AD-88B1-A818-41F510DA4DC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5B5525DD-B063-410A-3811-94BE5FCF83A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6B641E5-ED57-9532-965E-DA38AEECF68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4A93779-4E9E-84AC-3663-9B6B31D8BB92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7A69B23-6429-86D9-5058-66240D100D4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56E0D65-09F6-948F-B333-97D5330F509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78E31EB-46CC-AF4B-E3C2-E05F02EB5FC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9F20E90-A32A-8622-2DBA-E3C3F110C8D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9AB2D713-6B7D-EDE8-76D0-C0F9B8C2C4B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30364B9-A724-A7D1-ED9B-567D94D60EA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C2061E8-0887-E63F-37A1-2DEE7FD500E0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003DC56-BD72-E54B-F3CE-09DCFCE8C16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96848AF-E05C-636D-1DA2-DD7E9CCF830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6ECB7E3-AF22-7DFF-622B-06908E5BED4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E1E6B0D-C18B-2B29-26C5-FA9823E47EC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C4F41212-E8C1-AB6B-2951-FE079E038F9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161E9D-9F3D-5847-EAF2-526A4F6129E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21C8D05C-D161-DFEE-AC76-D90F882069E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356783" y="3241569"/>
            <a:ext cx="1244658" cy="53822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0AD85EB-6C6D-470D-09C0-9DB8F21F29F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5089" y="3241569"/>
            <a:ext cx="1244658" cy="538229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F58C62ED-347F-A7ED-F9FB-5E0081E1E7D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-1123431" y="3241569"/>
            <a:ext cx="1244658" cy="53822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2EFFEFEC-5C70-5872-252D-52EDD81B35F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6688727" y="3241569"/>
            <a:ext cx="1244658" cy="538229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89923661-CFD0-7113-1AEA-6AD1BD4B21B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7928305" y="3241569"/>
            <a:ext cx="1244658" cy="538229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51842781-4B1E-F3EC-B19A-0F5D8C48DA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9168731" y="3241569"/>
            <a:ext cx="1244658" cy="538229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C6B21E3F-AE13-EA43-CABB-BDB38C19460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0408309" y="3241569"/>
            <a:ext cx="1244658" cy="538229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53F88878-ED96-112A-B9A5-52C72A55EEC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648735" y="3241569"/>
            <a:ext cx="1244658" cy="538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" name="Google Shape;2682;p12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Bead string 3</a:t>
            </a:r>
            <a:endParaRPr/>
          </a:p>
        </p:txBody>
      </p:sp>
      <p:pic>
        <p:nvPicPr>
          <p:cNvPr id="2683" name="Google Shape;2683;p1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4" name="Google Shape;2684;p1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85" name="Google Shape;2685;p12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86" name="Google Shape;2686;p1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508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7" name="Google Shape;2687;p1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720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8" name="Google Shape;2688;p1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2959" y="2618891"/>
            <a:ext cx="2047875" cy="1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89" name="Google Shape;2689;p120"/>
          <p:cNvSpPr txBox="1"/>
          <p:nvPr/>
        </p:nvSpPr>
        <p:spPr>
          <a:xfrm>
            <a:off x="341680" y="188568"/>
            <a:ext cx="737992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are there?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FBB3A8ED-F3D1-0303-D3ED-469702AA1EB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C5763AE-4815-8D6B-D869-785FA0176C0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12621B11-0387-FA4A-6328-26D2A701050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37D85347-B5D6-529D-AFC5-822BB3D8121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3C907F47-02CE-19EF-9CA5-B92A8D84463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5A6ED4AF-F9C1-B8A2-4EA5-56DBFAB8B98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36559D48-4A47-DA3D-ACC4-87E935DA84A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93E546D6-9E61-C71F-7742-8DEBB0B3B1B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10AC8BFE-0B42-7EA3-7223-595C512FEB6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993606BB-9DAF-D5E7-648F-84413B86A2D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505BEF8-3E73-120A-2381-67237709299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3E3EF39B-719E-1D53-AF28-471014F9347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6A310DD-28A7-52CC-3F86-E0802809476D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A4A2AB5-085D-35AE-7FAA-FBC73984176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2031579-F2D4-71BC-9363-12CB6B5CFCF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37D9075-E3E9-C148-89CE-DE9BC3B0255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E9B40B46-EB68-F10B-5810-DD85D96B11D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2785160-91E1-1041-7754-E89548141F7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70D1D58-397E-1AB9-5304-5F192BC47D9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5074092-1033-0AAB-5E33-001E3A94A57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D527747-C413-D029-2253-A0D4973F577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0A11BBEC-A9CC-E7F2-1922-F88BF4CBBD9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28E6437-16EA-3DEB-89E3-31EFC319BD9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672AE48-9BC4-39B4-6D50-307E2696EBB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D82ACD7-4A78-0909-3C0A-4611DFB06FA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D29DB9-B803-6447-2F41-296D5D21F8F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B3214C0A-0703-E1E2-56F5-9F4142C891D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356783" y="3241569"/>
            <a:ext cx="1244658" cy="53822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30E165E8-98F0-84F3-5BD9-5B7D7BD6C2C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5089" y="3241569"/>
            <a:ext cx="1244658" cy="538229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E94CC3F4-641A-C925-04EC-D0F14893C04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-1123431" y="3241569"/>
            <a:ext cx="1244658" cy="538229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860F9845-DEEE-802C-C0E7-6F828501FF1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8736602" y="3241569"/>
            <a:ext cx="1244658" cy="538229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699006BB-1CBC-14A7-D38C-CE98A821A62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9976180" y="3241569"/>
            <a:ext cx="1244658" cy="538229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F5E0EA38-4ACA-8459-C491-D7178C6B8A4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216606" y="3241569"/>
            <a:ext cx="1244658" cy="538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" name="Google Shape;2695;p12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Bead string 4</a:t>
            </a:r>
            <a:endParaRPr/>
          </a:p>
        </p:txBody>
      </p:sp>
      <p:pic>
        <p:nvPicPr>
          <p:cNvPr id="2696" name="Google Shape;2696;p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7" name="Google Shape;2697;p1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698" name="Google Shape;2698;p12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9" name="Google Shape;2699;p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295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0" name="Google Shape;2700;p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508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1" name="Google Shape;2701;p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720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2" name="Google Shape;2702;p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4083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703" name="Google Shape;2703;p121"/>
          <p:cNvSpPr txBox="1"/>
          <p:nvPr/>
        </p:nvSpPr>
        <p:spPr>
          <a:xfrm>
            <a:off x="341680" y="188568"/>
            <a:ext cx="737992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are there?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7ED16F2E-D995-C17A-C193-5E844A2DBA5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B4FDFF36-1671-BDBE-9362-6EE2C3DD985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D5676BAB-AEC3-72E8-D2DD-B9E5C83E386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C05EE048-885D-DF64-AD00-D9F81942253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05E3001-DF28-DF11-25AD-4CCA993295E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E4C77FC5-6584-86CF-E9DE-DF667B3B548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CBECEBB2-3548-C642-0113-65C06006238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A4BD2DB-9E00-CF02-26B9-0A50774679B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565B79B4-E91F-6F9E-78E3-378D355807A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753926BA-52F2-79E8-1BC0-53B84B026E8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319D7BA-A37F-F431-0D76-A022DD0D8282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4502AE1-895E-81CC-D4B1-09E69F686E1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FD1902F-CEF9-1862-2028-8C0659E60AAB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0BE8578-D77C-E28F-042D-CC1080E171C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AF6ED61-D51D-BD15-320E-9BA8F8E103B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B6BB3FE-7161-162F-52CB-9A9E5BA6DCB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FD7E503-C23B-D327-F2D6-8D418F8EAFA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6F9B901-850F-BC5F-AFE3-68E0D35321A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EF6E1F5-6365-7630-DC27-2E249CB6043F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F97F453-78C9-8FAB-B2B9-FB688098BA1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06A4599-93A9-DEDA-09A0-6BAD7F82D4C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651AAB3-EF6F-7510-50EC-F0153D9C3983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E8A88EE-121F-9053-CBA7-46BE44E6B2CE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F3D1222-CDE1-19BA-1D61-54625B7F7A6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E42E2D8-CD55-3369-0540-7401DD56C94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31BC4F-B755-51C9-0A7E-12BE78A29AC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DE4D2D32-FFBE-CD13-0DFD-ABCC0E0481E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356783" y="3241569"/>
            <a:ext cx="1244658" cy="538229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3C86788F-BCAB-894A-74F2-1DAE6A565A0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15089" y="3241569"/>
            <a:ext cx="1244658" cy="538229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C72E4BFF-7171-70E7-60FB-8D8086659A1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-1123431" y="3241569"/>
            <a:ext cx="1244658" cy="538229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FE8446DD-EB75-A020-6521-E96234D48F9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0783629" y="3241569"/>
            <a:ext cx="1244658" cy="538229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4B0DCAF4-5DFB-AB01-A061-9592F4F0FF4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2023207" y="3241569"/>
            <a:ext cx="1244658" cy="538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9" name="Google Shape;2709;p12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Bead string 5</a:t>
            </a:r>
            <a:endParaRPr/>
          </a:p>
        </p:txBody>
      </p:sp>
      <p:pic>
        <p:nvPicPr>
          <p:cNvPr id="2710" name="Google Shape;2710;p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1" name="Google Shape;2711;p1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12" name="Google Shape;2712;p12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3" name="Google Shape;2713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295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4" name="Google Shape;2714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508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5" name="Google Shape;2715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97209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6" name="Google Shape;2716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933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7" name="Google Shape;2717;p1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740834" y="2618892"/>
            <a:ext cx="2047875" cy="1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8" name="Google Shape;2718;p122"/>
          <p:cNvSpPr txBox="1"/>
          <p:nvPr/>
        </p:nvSpPr>
        <p:spPr>
          <a:xfrm>
            <a:off x="341680" y="188568"/>
            <a:ext cx="737992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are there?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15E72553-8E1D-47F5-2CAA-995AC457873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AEAB51DA-F71D-3077-18B7-B710A623CF5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7DC0C9B-4309-DE4A-3D7A-0C41E157F42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7E185836-BEEF-D6A8-D6CF-0B3B90AB0D5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B8B1C834-A0F6-4AFF-1473-B6DDD130886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AAE961A2-1D82-4BCA-C51B-FDE752C11CA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C8A4C6ED-8F5E-C979-0095-1C98323A482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8C734A6-A731-381D-4035-F1F2BE3F750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3BB03C81-5D08-1852-9069-AB6117C3352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3BE2CE4E-23BF-EDB5-3BE7-270CEC7EBB7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F7B59A72-76E6-DF48-7DEF-024261D9B9E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E92BAA69-35F2-1E3F-07FE-E065844AAA3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9986034-487F-46BC-F1EB-FAA71188388B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13AE8E4-488A-259B-5FB6-F9839402922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EBFE8D3-64C4-0B19-0328-41E667F5860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42203B0-51D1-7D9F-85E4-D46A2663F2B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B8CD50B-445E-0035-5BC5-6973F0EAEF6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A1D4061D-1588-ED4E-05A8-DCF7A259869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2261D4E-BCFC-10D8-3775-C6F3FE49935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E3453B72-77B0-677B-A6C8-00A04E46D69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11ECEC7-9704-87DE-1A91-AB4141DB7E4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057787C0-3674-0558-EA7D-86C9727F8B4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7805768-6E89-328A-E393-BA0EEA4B57E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D981C15-63DF-A389-5781-7D67639D5E9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8F913A8-D39E-7BE0-924B-EC878AC4842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111DD6-C89B-0FA5-E463-7D701A057A1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1A0CA90D-D442-1DE0-5ADF-A3928BAFEF1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-690244" y="3241569"/>
            <a:ext cx="1244658" cy="53822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E009A631-8035-BA67-4282-AE932C165F7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0783629" y="3241569"/>
            <a:ext cx="1244658" cy="538229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1D479B65-FEEA-AC27-B375-D65E9B606E4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 flipH="1">
            <a:off x="12023207" y="3241569"/>
            <a:ext cx="1244658" cy="538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3324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0933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13324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0933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1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8 cogs</a:t>
            </a:r>
            <a:endParaRPr/>
          </a:p>
        </p:txBody>
      </p:sp>
      <p:pic>
        <p:nvPicPr>
          <p:cNvPr id="439" name="Google Shape;43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1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15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ABCE41B-5783-424B-D34B-B8BD867902A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7CF73E1-D4CC-9233-08B7-6AC4832C3B1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B6172B9B-4299-5A9D-EEF8-6FD61A7048E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9422921-4B7A-3288-EF2B-CCD39776701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C23CC153-BE89-0BFE-9787-3896D5EAC12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D5219DE-08DC-05A7-6A03-5D3FA20DB32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388D8D1-359D-8A9C-8EDE-D294F7C88B6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9382E53D-3767-B417-420F-1A2509E78B5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36606FDC-9C9C-9DA4-5649-D4E33297C050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85E1597-6898-9D5E-0565-3E0E728A2C0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3288FE74-9675-2112-62AF-497BB6D5AF7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C327BA46-5AE9-897E-2B9A-8457A5C75F4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4AB3D00-3612-4709-D208-E0F0CB7FB47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6D5DECB-874C-4CEB-4620-26DC3CDCE34A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D6E0309-A4EB-77DB-C85B-81F9E54C70A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BB229208-EA61-E75D-FE66-987491D816F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BA06C3E-73A0-8584-7272-18163D01E2E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47A0BB80-9387-AA19-8D0A-B4BB2179EBA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708F9E7-75FA-FAB2-A3EB-2E4FF5489DF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7301C02-B6BC-306D-2318-43CD743B906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0A79C7B-8531-00B1-9C17-7168024698A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FCDB246-6340-91CF-A13D-28F72137AAFF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0DE5310-016C-C627-06D6-6DBEAD7F06F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CBA897C-8D70-4F85-94E3-94DF5EB4E62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1FA1E8F-BF4C-7FAD-362A-423EDB5C9B5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DF405C-7072-F719-F442-4EF33C045B2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12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20</a:t>
            </a:r>
            <a:endParaRPr/>
          </a:p>
        </p:txBody>
      </p:sp>
      <p:pic>
        <p:nvPicPr>
          <p:cNvPr id="2725" name="Google Shape;2725;p1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6" name="Google Shape;2726;p1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27" name="Google Shape;2727;p12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8" name="Google Shape;2728;p123"/>
          <p:cNvSpPr txBox="1"/>
          <p:nvPr/>
        </p:nvSpPr>
        <p:spPr>
          <a:xfrm>
            <a:off x="2241373" y="5460973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9" name="Google Shape;2729;p123"/>
          <p:cNvSpPr txBox="1"/>
          <p:nvPr/>
        </p:nvSpPr>
        <p:spPr>
          <a:xfrm>
            <a:off x="5923920" y="5414829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0" name="Google Shape;2730;p1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8292" y="2070847"/>
            <a:ext cx="7212472" cy="3199080"/>
          </a:xfrm>
          <a:prstGeom prst="rect">
            <a:avLst/>
          </a:prstGeom>
          <a:noFill/>
          <a:ln>
            <a:noFill/>
          </a:ln>
        </p:spPr>
      </p:pic>
      <p:sp>
        <p:nvSpPr>
          <p:cNvPr id="2731" name="Google Shape;2731;p123"/>
          <p:cNvSpPr/>
          <p:nvPr/>
        </p:nvSpPr>
        <p:spPr>
          <a:xfrm>
            <a:off x="4318616" y="986273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3" name="Google Shape;2733;p123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8127ECD-E121-65C8-D3AE-52C28FEEC10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06623ED9-3D79-ED02-EF8F-150DBA36E73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54835FC-17EC-88B6-D4BE-ACB312C4B5A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178228F0-DE27-9D7E-FC4E-7CD456738A1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31EC9F0F-49F9-6FB1-6420-88C0F5FD366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8901BD50-919E-2DFF-A02F-3BFFADA1B8D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19930D85-5683-F70B-2546-83F27111E83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F279B6D-3163-B15A-9AF3-5079DC8BF65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E8197308-26C0-BC60-BF51-24B17B755C1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4CED9D8-9C96-735A-FF1F-017F216BD70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0B9059C4-B776-9D0A-BFCC-C45FC71539E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04E93543-5569-AF9F-E260-0CFD6A57A0F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2EE8FE3-E695-068C-D076-A75871CD785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068B9D8-A4EB-F578-5889-9ED80C9FB3D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CB2FDB4-0A6B-E005-163D-25DF670D51D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0AAF7DB-6FA6-7999-640D-5B5D02DC139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AF74C6F-C30A-ECBD-AB03-31B37A31675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EF0EA03-FDB3-A214-B416-06AA2084D2C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FA4E2EB-6672-EA47-EEAF-76D955951B3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57F47F6-2762-79D4-0B7B-8AE4663B29B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3F3D81C-A2AA-2C73-5D44-AE5E598CC72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5D1EB00-667A-5147-9CCF-6DD192237FCB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994E982-DFBB-A2E2-EB36-C1DB005D144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DE895CA-42A7-C749-EAB0-22E3F44ECC4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247002A-6011-5327-B335-5AAB238C644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910D5E-CE56-4716-129F-21EC4F4C6CA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8" name="Google Shape;2738;p12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16</a:t>
            </a:r>
            <a:endParaRPr/>
          </a:p>
        </p:txBody>
      </p:sp>
      <p:pic>
        <p:nvPicPr>
          <p:cNvPr id="2739" name="Google Shape;2739;p1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0" name="Google Shape;2740;p1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41" name="Google Shape;2741;p12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2" name="Google Shape;2742;p124"/>
          <p:cNvSpPr txBox="1"/>
          <p:nvPr/>
        </p:nvSpPr>
        <p:spPr>
          <a:xfrm>
            <a:off x="1315297" y="5269927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3" name="Google Shape;2743;p124"/>
          <p:cNvSpPr txBox="1"/>
          <p:nvPr/>
        </p:nvSpPr>
        <p:spPr>
          <a:xfrm>
            <a:off x="4121284" y="809000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5" name="Google Shape;2745;p124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7" name="Google Shape;2747;p124"/>
          <p:cNvSpPr/>
          <p:nvPr/>
        </p:nvSpPr>
        <p:spPr>
          <a:xfrm>
            <a:off x="5038866" y="5362260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5" action="ppaction://hlinksldjump"/>
            <a:extLst>
              <a:ext uri="{FF2B5EF4-FFF2-40B4-BE49-F238E27FC236}">
                <a16:creationId xmlns:a16="http://schemas.microsoft.com/office/drawing/2014/main" id="{D84F4B14-E7F9-C5C8-D67C-86D8950CD65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7" action="ppaction://hlinksldjump"/>
            <a:extLst>
              <a:ext uri="{FF2B5EF4-FFF2-40B4-BE49-F238E27FC236}">
                <a16:creationId xmlns:a16="http://schemas.microsoft.com/office/drawing/2014/main" id="{2A8B02F2-66AA-3E1A-6FE7-E5EEDE32A9D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8" action="ppaction://hlinksldjump"/>
            <a:extLst>
              <a:ext uri="{FF2B5EF4-FFF2-40B4-BE49-F238E27FC236}">
                <a16:creationId xmlns:a16="http://schemas.microsoft.com/office/drawing/2014/main" id="{E10D536D-34D0-3701-8FC5-6463DF7AFB0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9" action="ppaction://hlinksldjump"/>
            <a:extLst>
              <a:ext uri="{FF2B5EF4-FFF2-40B4-BE49-F238E27FC236}">
                <a16:creationId xmlns:a16="http://schemas.microsoft.com/office/drawing/2014/main" id="{948370DF-C40C-D51C-E7C0-C4AA9E01503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0" action="ppaction://hlinksldjump"/>
            <a:extLst>
              <a:ext uri="{FF2B5EF4-FFF2-40B4-BE49-F238E27FC236}">
                <a16:creationId xmlns:a16="http://schemas.microsoft.com/office/drawing/2014/main" id="{5BE0EC55-9CDD-5FEE-70C7-8F36702EE31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1" action="ppaction://hlinksldjump"/>
            <a:extLst>
              <a:ext uri="{FF2B5EF4-FFF2-40B4-BE49-F238E27FC236}">
                <a16:creationId xmlns:a16="http://schemas.microsoft.com/office/drawing/2014/main" id="{A082314D-F74D-4758-D05F-F5E85E2760E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2" action="ppaction://hlinksldjump"/>
            <a:extLst>
              <a:ext uri="{FF2B5EF4-FFF2-40B4-BE49-F238E27FC236}">
                <a16:creationId xmlns:a16="http://schemas.microsoft.com/office/drawing/2014/main" id="{5C55547A-89D7-C222-F7AB-E2784712413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3" action="ppaction://hlinksldjump"/>
            <a:extLst>
              <a:ext uri="{FF2B5EF4-FFF2-40B4-BE49-F238E27FC236}">
                <a16:creationId xmlns:a16="http://schemas.microsoft.com/office/drawing/2014/main" id="{4643ACF5-A36A-2EC7-BEA8-9A1BBAB7EB6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4" action="ppaction://hlinksldjump"/>
            <a:extLst>
              <a:ext uri="{FF2B5EF4-FFF2-40B4-BE49-F238E27FC236}">
                <a16:creationId xmlns:a16="http://schemas.microsoft.com/office/drawing/2014/main" id="{71EBECE5-3B30-7BB4-9367-6E79D2B35233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5" action="ppaction://hlinksldjump"/>
            <a:extLst>
              <a:ext uri="{FF2B5EF4-FFF2-40B4-BE49-F238E27FC236}">
                <a16:creationId xmlns:a16="http://schemas.microsoft.com/office/drawing/2014/main" id="{96E5549F-03C6-8547-EF98-8CDC24AE99D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6" action="ppaction://hlinksldjump"/>
            <a:extLst>
              <a:ext uri="{FF2B5EF4-FFF2-40B4-BE49-F238E27FC236}">
                <a16:creationId xmlns:a16="http://schemas.microsoft.com/office/drawing/2014/main" id="{7454D199-82FC-966F-02D4-3AB4DFAE88E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7" action="ppaction://hlinksldjump"/>
            <a:extLst>
              <a:ext uri="{FF2B5EF4-FFF2-40B4-BE49-F238E27FC236}">
                <a16:creationId xmlns:a16="http://schemas.microsoft.com/office/drawing/2014/main" id="{DEEFFAE2-73AE-553B-E998-EC461BADD4B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55C137A-C9A1-E6B2-9714-F8FC7A0F8AB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4DE41B5-9221-15B3-B904-2EA53D7E83E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B4A4236-4E29-3692-CE7E-84B8A524B23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5836FF1-2402-A812-66FF-F288D7CCED2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76BACC6-1D7C-7C9B-7DEE-E0741C0EE4F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E144A4A-1CB9-9CC8-1CDB-2C36899CBAF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74B9796-31C8-32E4-AFDF-8E7A20599A0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C633464-8CDE-EBA6-4815-6062DBC2BDF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3811DA7-DD90-C603-1C2E-BBBC0DC2A28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EA3FB46-CFDC-156C-92F7-3E794584A0A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E7CF48E-4A83-9DB4-00B0-EBEAA78407A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AA28F7D-0288-D91F-2C9A-6AF6EA65612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5402130-40B2-C819-AA0D-A99E2587F13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393986-03CD-12A8-6C14-96F126BC1A0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  <p:pic>
        <p:nvPicPr>
          <p:cNvPr id="28" name="Google Shape;2814;p129">
            <a:extLst>
              <a:ext uri="{FF2B5EF4-FFF2-40B4-BE49-F238E27FC236}">
                <a16:creationId xmlns:a16="http://schemas.microsoft.com/office/drawing/2014/main" id="{ED1FB5E3-09AD-EE43-A6FC-56882737667A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6715" y="2060962"/>
            <a:ext cx="7204049" cy="3151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2" name="Google Shape;2752;p12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18</a:t>
            </a:r>
            <a:endParaRPr/>
          </a:p>
        </p:txBody>
      </p:sp>
      <p:pic>
        <p:nvPicPr>
          <p:cNvPr id="2753" name="Google Shape;2753;p1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4" name="Google Shape;2754;p1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55" name="Google Shape;2755;p12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6" name="Google Shape;2756;p125"/>
          <p:cNvSpPr txBox="1"/>
          <p:nvPr/>
        </p:nvSpPr>
        <p:spPr>
          <a:xfrm>
            <a:off x="943531" y="5104476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7" name="Google Shape;2757;p125"/>
          <p:cNvSpPr txBox="1"/>
          <p:nvPr/>
        </p:nvSpPr>
        <p:spPr>
          <a:xfrm>
            <a:off x="4042405" y="983603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9" name="Google Shape;2759;p125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0" name="Google Shape;2760;p125"/>
          <p:cNvSpPr/>
          <p:nvPr/>
        </p:nvSpPr>
        <p:spPr>
          <a:xfrm>
            <a:off x="4869266" y="5287711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61" name="Google Shape;2761;p1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8292" y="2070847"/>
            <a:ext cx="7212471" cy="3139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46F838E6-A399-71F2-E670-9ADA4D08D4E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AFC89835-7623-242A-BC2F-58CBCA630F3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74F651F-A1A7-2FD7-A3DD-AF9D66270D6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51E614A-D3CA-0521-822C-BFDDA2E5A17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A39283B6-D706-2095-B649-073E2488E1A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818954C-B169-982A-0A7D-AF3F5D0D901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A02EEE04-EC7A-3525-5E9E-3793F8A6BB7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60DE090-8C0D-B3A7-42E1-0610183F424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860FCD70-E2AC-8435-53CD-47EE915796E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F9E7F39F-3207-A41D-F9EA-1EBB623778B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957417CA-8C92-6C96-44C0-FA316A0571E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5A2FECB-A9DA-DAFE-707D-515576F4B30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E3EC9CB-4D6E-E6A4-2375-49705AE262A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A49B844-0A8F-59F3-BD45-A73BAFBAFBD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75A2B3D-EAF7-D3C8-758B-3946FF9D528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E80A5B2-84E3-A541-6F63-92E80ACE04D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EB6738F-0940-2A69-DC09-065E5D62DA4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11B12760-7EB1-1551-A31D-5EFE3B650EF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821BE993-2DD4-4A60-EBCF-02526802A0C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89B52C8-8A4C-9E2F-CE01-9D87358E759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628BB49-421D-AEE1-0DDA-60166AFE45E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40107A5-E688-7651-627F-E82C0A3832AF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5792E5C-28F3-DF9C-D6CF-BAB4B559BC3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2BDC50D-97D9-BB6F-0410-5734A3776BA1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D12F31D-FA5C-A00E-BBF2-77781519588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EBC6F-A989-2A08-AA52-9F2A1A51AFD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" name="Google Shape;2766;p12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10</a:t>
            </a:r>
            <a:endParaRPr/>
          </a:p>
        </p:txBody>
      </p:sp>
      <p:pic>
        <p:nvPicPr>
          <p:cNvPr id="2767" name="Google Shape;2767;p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8" name="Google Shape;2768;p1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69" name="Google Shape;2769;p12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0" name="Google Shape;2770;p126"/>
          <p:cNvSpPr txBox="1"/>
          <p:nvPr/>
        </p:nvSpPr>
        <p:spPr>
          <a:xfrm>
            <a:off x="2123528" y="5207622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1" name="Google Shape;2771;p126"/>
          <p:cNvSpPr txBox="1"/>
          <p:nvPr/>
        </p:nvSpPr>
        <p:spPr>
          <a:xfrm>
            <a:off x="4196386" y="860633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2" name="Google Shape;2772;p1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8292" y="2060962"/>
            <a:ext cx="7212472" cy="3208965"/>
          </a:xfrm>
          <a:prstGeom prst="rect">
            <a:avLst/>
          </a:prstGeom>
          <a:noFill/>
          <a:ln>
            <a:noFill/>
          </a:ln>
        </p:spPr>
      </p:pic>
      <p:sp>
        <p:nvSpPr>
          <p:cNvPr id="2774" name="Google Shape;2774;p126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5" name="Google Shape;2775;p126"/>
          <p:cNvSpPr/>
          <p:nvPr/>
        </p:nvSpPr>
        <p:spPr>
          <a:xfrm>
            <a:off x="6132728" y="5416060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225E0DA1-F3F8-02E6-2AD0-EBFFA589559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72C4513-B1AB-04A5-4DD7-04E93A63E87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7D679E9-76AC-F014-BBA6-76B2151D8FC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9CE79B2-F201-8D7B-D85F-13CE2A238DF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56F338A9-9366-55FB-A7A8-D01CD929456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1864083-4BD0-F2B5-945A-38980994A379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F24E1E98-C5A1-AEDF-F43C-C53D612FFBC5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DCBE567-DF08-2B59-7028-3B4F8FE1245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DE4A8D8C-79B8-703A-7313-2299D9893BC7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09F58393-7071-22B0-C8F4-EC2C416DC1E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6E71B21-97BA-0757-4FE0-F8BDEABC63B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E75C7A33-FBC0-5249-8D1B-7983CDFF867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B8549E5-364A-792C-B5E7-38E847A1D09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22AB3E8-FF05-F623-5F5F-C5858E3A709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8B8A4D5-684E-A5E8-B8B1-389199941FD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0384738-906F-7C9A-62BB-9982C36A753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D7B5BED-D327-18D6-54F3-11314577FC8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B01E02F-054C-67CF-D81C-BCA03E63EBD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F822105-76B6-3EAA-33EA-575F00B299D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E9DE2EA-F993-0F00-75FE-E0D534879C3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00BE35C-D98B-6B0C-3026-E47A45680F5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16C1AFE-7F60-E56B-4044-9BFC9387731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3466034-857D-BC28-C9D3-ED7AA29371B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1D7AB2E-4FBD-EC62-74F6-C2EFE18800E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0094910-F6C4-6A2C-2CAA-89679274987A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258DEF-65AC-73D5-11D7-C1AB712905E7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0" name="Google Shape;2780;p12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9</a:t>
            </a:r>
            <a:endParaRPr/>
          </a:p>
        </p:txBody>
      </p:sp>
      <p:pic>
        <p:nvPicPr>
          <p:cNvPr id="2781" name="Google Shape;2781;p1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2" name="Google Shape;2782;p1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83" name="Google Shape;2783;p12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4" name="Google Shape;2784;p127"/>
          <p:cNvSpPr txBox="1"/>
          <p:nvPr/>
        </p:nvSpPr>
        <p:spPr>
          <a:xfrm>
            <a:off x="961431" y="5252712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5" name="Google Shape;2785;p127"/>
          <p:cNvSpPr txBox="1"/>
          <p:nvPr/>
        </p:nvSpPr>
        <p:spPr>
          <a:xfrm>
            <a:off x="3832183" y="1061684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7" name="Google Shape;2787;p127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8" name="Google Shape;2788;p127"/>
          <p:cNvSpPr/>
          <p:nvPr/>
        </p:nvSpPr>
        <p:spPr>
          <a:xfrm>
            <a:off x="4834528" y="5383041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89" name="Google Shape;2789;p1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8292" y="2114470"/>
            <a:ext cx="7212472" cy="3155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F152F8A3-A875-6492-56AB-E6500E8053A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A6324FBD-36D0-F34B-905B-7DC6F7B3081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EA91AF53-B318-DC6A-CC63-C1A1CD4A8E6C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4DB0FF37-9309-670F-4D03-C52085848A8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C5CB6703-AE25-44D2-4283-0B28F9B1CB2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D2D24595-456B-437C-0BE9-65B9270E0A5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5D9CE28E-77F5-C2A8-E860-0B3CFE7B1C9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05B172CF-DD1A-074C-8D94-DDC500DD9FF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91EE7359-E9FC-D40A-1DED-9BD552F0B11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0FE67183-F49D-6746-EBC6-DA2C74C7B84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56C25FCC-1139-BF59-8BD5-F027014621F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B133FECE-3CDC-197D-404F-3EC9B3338ED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BEDD0B6-DCA5-733D-D8BF-D752B0CB4C0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B418C86-A842-7FCA-F5D3-E5261C8F36A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E48F5BD-8B9B-3089-7487-104C96D64A26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066C38D-7771-885A-E69B-DA2201078A2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9956B24-E402-9F7D-59B3-ACA04C6BA54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991CFE4-D936-C56B-5A70-0E9283A777B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CA40C7D-B596-E6D6-3C1D-227F36A87A8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04E47D7-D354-C9C7-6169-E277B6D5F66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8D4E296-6BB0-CA14-7AE8-55937458BC7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5386C74-E26C-22B1-3E28-2035DAC1003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F75265F-72C6-E9B0-B23C-080C1297DD6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9D19F7A-2D48-2316-7DFA-1F08E8B60A4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D2898FB-ED0E-6CE8-663E-6B4348EBB9C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DD29D3-E42D-97CF-2B69-85BF848A515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" name="Google Shape;2794;p12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5</a:t>
            </a:r>
            <a:endParaRPr/>
          </a:p>
        </p:txBody>
      </p:sp>
      <p:pic>
        <p:nvPicPr>
          <p:cNvPr id="2795" name="Google Shape;2795;p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6" name="Google Shape;2796;p1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797" name="Google Shape;2797;p12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8" name="Google Shape;2798;p128"/>
          <p:cNvSpPr txBox="1"/>
          <p:nvPr/>
        </p:nvSpPr>
        <p:spPr>
          <a:xfrm>
            <a:off x="2271768" y="5285731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9" name="Google Shape;2799;p128"/>
          <p:cNvSpPr txBox="1"/>
          <p:nvPr/>
        </p:nvSpPr>
        <p:spPr>
          <a:xfrm>
            <a:off x="4196386" y="987908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1" name="Google Shape;2801;p128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2" name="Google Shape;2802;p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8292" y="2070847"/>
            <a:ext cx="7212472" cy="3199080"/>
          </a:xfrm>
          <a:prstGeom prst="rect">
            <a:avLst/>
          </a:prstGeom>
          <a:noFill/>
          <a:ln>
            <a:noFill/>
          </a:ln>
        </p:spPr>
      </p:pic>
      <p:sp>
        <p:nvSpPr>
          <p:cNvPr id="2803" name="Google Shape;2803;p128"/>
          <p:cNvSpPr/>
          <p:nvPr/>
        </p:nvSpPr>
        <p:spPr>
          <a:xfrm>
            <a:off x="6210169" y="5420849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4D692C35-6E65-52CE-8CD6-A0D582E2C4C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1B10B799-DBDC-993B-C8A1-2CB449D7A52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1B468E87-2342-BAE2-ED85-83636DDC620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9AA2C74B-A8A6-9AEE-B0B8-2EB81E850BE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E44C69B1-D086-4E4B-EF0B-F5DEDD4595E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D9BECEE3-B34F-9DBD-9601-CDD0421B407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13A8968-BA3E-C24A-EB08-64423F01401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460C3B2B-8871-C16F-44FE-9D194A70815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E530AD7A-7EBD-695A-FE85-6C1A5090164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C2197D39-6A52-2716-3F5C-8AC8B24CA64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781FF963-EB7C-6045-83D6-1D2154DD0D9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A7454AA-F6BB-BA39-1412-31AF0732BD0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F055C09-7404-174B-EB7F-F54096DAAD4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09C67EE-A371-C957-2D6B-AFFA11DFF01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F13C55E-C2C7-195A-23F9-E3A26CD218F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DB6D1D4-E162-2AFE-8C9F-8A9ACE452A84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6028303-9BDB-34F1-EE37-90A16311B79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F20628D-1475-2E5E-7069-43D1F769059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8F9CCF37-4BAD-A2AB-30D0-EF39EA6FE12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1C1658B-C96A-463F-19DF-E715BADD47E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4F3388D-647C-CDDD-5C2C-2D8DE00289D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31FDB11-5944-EC38-8450-14BA433E2AB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2BEC8298-BEED-313F-557A-A35A66C1673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8456F81-536A-1EC5-F9A3-322ED427F6B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2C03E40-7F7C-8664-40B0-787EF1D3D67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C156DE7-115D-6FD7-DA42-0BD260A486E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8" name="Google Shape;2808;p12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4</a:t>
            </a:r>
            <a:endParaRPr/>
          </a:p>
        </p:txBody>
      </p:sp>
      <p:pic>
        <p:nvPicPr>
          <p:cNvPr id="2809" name="Google Shape;2809;p1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0" name="Google Shape;2810;p1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11" name="Google Shape;2811;p12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2" name="Google Shape;2812;p129"/>
          <p:cNvSpPr txBox="1"/>
          <p:nvPr/>
        </p:nvSpPr>
        <p:spPr>
          <a:xfrm>
            <a:off x="4547280" y="5126644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3" name="Google Shape;2813;p129"/>
          <p:cNvSpPr txBox="1"/>
          <p:nvPr/>
        </p:nvSpPr>
        <p:spPr>
          <a:xfrm>
            <a:off x="4181575" y="1020665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4" name="Google Shape;2814;p1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36715" y="2060962"/>
            <a:ext cx="7204049" cy="3151771"/>
          </a:xfrm>
          <a:prstGeom prst="rect">
            <a:avLst/>
          </a:prstGeom>
          <a:noFill/>
          <a:ln>
            <a:noFill/>
          </a:ln>
        </p:spPr>
      </p:pic>
      <p:sp>
        <p:nvSpPr>
          <p:cNvPr id="2816" name="Google Shape;2816;p129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7" name="Google Shape;2817;p129"/>
          <p:cNvSpPr/>
          <p:nvPr/>
        </p:nvSpPr>
        <p:spPr>
          <a:xfrm>
            <a:off x="1480657" y="5313358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A26EA15-7D8E-0062-5DE0-5DA309624C6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1D95E06E-E69A-9CF0-AE2D-6F35FA2F37E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C5AA61D-AB05-6693-FD6C-28A7E739A81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CE598324-9C59-BE5A-1242-994E4979BE3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B1DB4B9-C9EA-D14F-9809-EBCA64836D6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29DED23A-AD57-3E06-8DBD-106400A39C1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44EA7152-5429-725A-1A93-4C16B75BD56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9DD62A8-BA0F-6783-68AF-B30002BC467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75AB936-FDE9-FA31-69E9-08B5559C986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12F6A6D-6F7A-3690-6D9C-7AAE133FDEE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67E3DE6E-0573-B306-EC3C-04B455012C5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BB827A7C-8582-9F72-5327-964E4F54451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B4E4D45-252B-C6A6-22EF-AF44B0D228C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8F874C4-3083-81B0-5459-18EDE0320C3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18AA352-FEB0-8BA4-371F-26DBA1270D3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0C19DD9-F64B-73DD-359E-B5A4393397C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A73920F-2F7B-7912-5FBF-CF6C16DF2AD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9FA6490-F016-CCAA-A5BB-0051C7A9386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7F38EB5-C377-7BC9-B138-E1C1A6B24A8F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12C80A2-CE4E-A78D-7403-E559F544C32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F40F170-F75E-9709-1F6C-F48A916D9B5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362DA88-A6BD-2818-2A55-E01F4CFA7DA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7660B83-CA71-689D-AB5E-FFDF1155B8D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636C311-A070-EE2A-7275-9EFCE48FFB0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5160743-06A5-822A-8DD6-8750C4C43DC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39CCFA-CBAC-13E0-B663-7A1147A8204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Google Shape;2822;p13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2</a:t>
            </a:r>
            <a:endParaRPr/>
          </a:p>
        </p:txBody>
      </p:sp>
      <p:pic>
        <p:nvPicPr>
          <p:cNvPr id="2823" name="Google Shape;2823;p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4" name="Google Shape;2824;p1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25" name="Google Shape;2825;p13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6" name="Google Shape;2826;p130"/>
          <p:cNvSpPr txBox="1"/>
          <p:nvPr/>
        </p:nvSpPr>
        <p:spPr>
          <a:xfrm>
            <a:off x="4418938" y="5334000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7" name="Google Shape;2827;p130"/>
          <p:cNvSpPr txBox="1"/>
          <p:nvPr/>
        </p:nvSpPr>
        <p:spPr>
          <a:xfrm>
            <a:off x="4072247" y="1024567"/>
            <a:ext cx="1276283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9" name="Google Shape;2829;p130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0" name="Google Shape;2830;p130"/>
          <p:cNvSpPr/>
          <p:nvPr/>
        </p:nvSpPr>
        <p:spPr>
          <a:xfrm>
            <a:off x="1198898" y="5477517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31" name="Google Shape;2831;p1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26776" y="2060962"/>
            <a:ext cx="7113988" cy="3273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96BC0FFD-386B-DE2E-CCDE-F537F0A6D21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5CE6598-D762-8DE3-B871-E375B8687E5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86F0CAF-F283-7A01-C3F3-532DD0E68CB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06AECEA4-81DB-2FBA-A372-859345A9D28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5CF85847-039E-84D6-C16D-16760BE3568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47430BA-6251-E8CE-D580-8660F792F8D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52425029-6BFC-C569-DE42-B2020CD8BAF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B3EED1A4-203F-0D4F-0423-545544D773F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0381746C-33C5-9464-193D-417EE9CF815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6EECD207-8D78-124A-C89B-CC7C36F415E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5B2B02AE-9239-DE2D-8DFE-67465856D7C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9B8965BC-32DC-CB85-E0F7-75C5D9B5E8E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FBC5054-89DF-42F0-F5EA-D8D323BBA5D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DFCF1F4-B2A7-0D1A-4117-23D7616C7FA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69FC611-5ECF-AF75-93E3-BA43D965AFE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93D4E69-3B2F-29C9-3247-2E74BE6754F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A88145F-A693-9BC9-BC08-177023238C1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D3FB547-F39F-C974-1010-B4FE4F547C2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1241682-8A1C-BB59-009B-45D2852E68F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0328C4C-9E5E-EB47-48BB-D3CC11FC0AB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D1D852C-08AD-25BD-36EF-ECDC59AC9A9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9231164-4200-5F8B-2588-1D13A2E1913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31F5ECF-A77A-92BB-10DC-6D99821695A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FE3B10B-5B5D-5C33-84FD-D9C3D442869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142E6E19-850D-DEBE-8069-7D80D04B5C8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6870B5-BD5F-6C5A-4111-1EE1FB230FD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13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Bar Model 1</a:t>
            </a:r>
            <a:endParaRPr/>
          </a:p>
        </p:txBody>
      </p:sp>
      <p:pic>
        <p:nvPicPr>
          <p:cNvPr id="2837" name="Google Shape;2837;p1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8" name="Google Shape;2838;p1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39" name="Google Shape;2839;p13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0" name="Google Shape;2840;p131"/>
          <p:cNvSpPr txBox="1"/>
          <p:nvPr/>
        </p:nvSpPr>
        <p:spPr>
          <a:xfrm>
            <a:off x="4072247" y="5289074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1" name="Google Shape;2841;p131"/>
          <p:cNvSpPr txBox="1"/>
          <p:nvPr/>
        </p:nvSpPr>
        <p:spPr>
          <a:xfrm>
            <a:off x="4072247" y="1088359"/>
            <a:ext cx="12762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2" name="Google Shape;2842;p131"/>
          <p:cNvSpPr txBox="1"/>
          <p:nvPr/>
        </p:nvSpPr>
        <p:spPr>
          <a:xfrm>
            <a:off x="426870" y="196698"/>
            <a:ext cx="6682142" cy="72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 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4" name="Google Shape;2844;p131"/>
          <p:cNvSpPr/>
          <p:nvPr/>
        </p:nvSpPr>
        <p:spPr>
          <a:xfrm>
            <a:off x="1180968" y="5416060"/>
            <a:ext cx="898843" cy="9396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B" sz="7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5" name="Google Shape;2845;p1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86905" y="2163182"/>
            <a:ext cx="7144894" cy="3125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3470BCDC-C4F1-7B02-CF8F-D7B76AF0FFE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B4EBD7F-202C-35B6-4EDA-C6608D597A8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29D6707-494E-0F44-BB31-E0C32E74F49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E6B37260-E980-55A2-2735-7A6C42738C6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081B809-ABEC-4271-2039-6A39D29AF3B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4D4EA9E1-5C41-E49A-EA02-CDE93AF1467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6E215CBD-CB8A-FD5F-A9ED-48D4601A0B3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B29AD692-3246-C903-CA1F-552EDC9DC86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596619DE-3DDD-685C-9C0D-3152B1E5260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8614A860-4843-06C0-37F1-1D7BD882D6D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0FC82A90-C8E2-D15B-A9B2-6CD0D214161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53C4BA2-A17D-179A-2ED7-8B77A8FBB53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2E9F0FC-DC23-41B4-52E8-1FB1C6CA16E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3990E46-D7BB-8DBC-83B3-84D82C607AA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DE49736-7B21-0FF7-6D59-CB8690081C4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BB312335-6E59-7A0B-181A-3532EB42BCF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6950F55-A780-CD9A-98B9-102E5AA1DF7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AD20758E-C432-45D4-6016-A113B4E3340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C54FD80-C6C2-518B-D4A4-84829FF9342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84F0FA8-66EF-CCF4-3E9B-D5088EEB9B6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1422AC1-3D40-6BFD-9423-543A925D079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32FB7A6-39BA-EB88-BE8B-B73FFE0B026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BE768AB-85C9-8721-4210-0CA3C763D27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2159A10-20A7-DDC1-AEAF-09AA08420DF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E078A0A-5BD0-BC47-B8EE-1704201C719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8071E4-F92E-6B5B-8452-1AEE7408092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0" name="Google Shape;2850;p13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</a:t>
            </a:r>
            <a:endParaRPr/>
          </a:p>
        </p:txBody>
      </p:sp>
      <p:pic>
        <p:nvPicPr>
          <p:cNvPr id="2851" name="Google Shape;2851;p1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2" name="Google Shape;2852;p1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53" name="Google Shape;2853;p13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54" name="Google Shape;2854;p1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7796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sp>
        <p:nvSpPr>
          <p:cNvPr id="2856" name="Google Shape;2856;p132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B022DD94-A271-5F38-388B-C45D7E261F3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444D7EF-24FD-9A2F-86BD-F876170899FF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2F92600-DAE1-FDF4-2AA2-ECE0431D5F9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2F2E0BFC-8253-9E5E-752B-7B7EDD0B8A1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B1BEA06D-4FA3-49C1-0686-84529645D93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C2FEED89-7293-DE26-E112-147BBB504CAF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A02D0B3-8431-E88F-CB53-745F0584F20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35EABF01-DBF1-3F8F-35BC-7F07CD35579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180433EB-BDF7-6EF5-E6ED-269DFE5BFEC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422BC589-6025-8BD2-DBDA-25C9F3B7080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8A8255D2-F467-EF81-23CD-D6CBE15C0B3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03210AC-60FC-9D22-96A9-8635AFC1DA3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745FBE0-AD37-1DA7-BEE4-00C6E009E38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AE6CDE6-5B04-3095-8C08-90C63FB9C77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9D25E25-22DE-05BD-8D2C-008768F81E3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9073824-6269-321A-82F5-788C282C256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C04BE27-C5C1-1109-D674-DD97DD0DD7A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9262B749-6C27-5C29-3D4A-86FC14AF347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45290EF-1D66-3C9D-4D3F-36C5AD37674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73A0ABE-35A1-9EBD-9ECF-9C2D7777B73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4A19C42-179C-BBB0-F04F-21C899B9B6A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AA5B82C-6DBF-E4A9-6E90-E579E66121E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183419C-3D43-7AE3-45C6-B04AE00FAC6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98B4AAD-EA19-51DE-B529-B70BBFEC3BC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35D01CC-BEB9-330F-FBD0-26649DC3116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5742EF-4531-FF35-7F89-B2C0601332B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8" name="Google Shape;448;p16"/>
          <p:cNvGrpSpPr/>
          <p:nvPr/>
        </p:nvGrpSpPr>
        <p:grpSpPr>
          <a:xfrm>
            <a:off x="785292" y="2078820"/>
            <a:ext cx="8101080" cy="3625708"/>
            <a:chOff x="695280" y="998676"/>
            <a:chExt cx="9018241" cy="4036191"/>
          </a:xfrm>
        </p:grpSpPr>
        <p:pic>
          <p:nvPicPr>
            <p:cNvPr id="449" name="Google Shape;449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5280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0" name="Google Shape;450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52633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1" name="Google Shape;451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5280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2" name="Google Shape;452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52633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3" name="Google Shape;453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73956" y="2138127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4" name="Google Shape;454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35952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5" name="Google Shape;455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093305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6" name="Google Shape;456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35952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7" name="Google Shape;457;p1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093305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8" name="Google Shape;458;p1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9 cogs</a:t>
            </a:r>
            <a:endParaRPr/>
          </a:p>
        </p:txBody>
      </p:sp>
      <p:pic>
        <p:nvPicPr>
          <p:cNvPr id="459" name="Google Shape;459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1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16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ED02749A-1676-3DB5-F819-79B96533905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48E2590-5AB2-1109-CB58-E3564B4FEB69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F6DDE7C-583E-DC44-EE31-91FBD520348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3C0AB66-BE7F-6D0A-0599-1F9B94351CF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1FE4D554-4199-C3A6-7E0B-6EF0D10240A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9D9B9906-F85B-4E84-35EC-069324990E1C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BFBD9FC-E761-B6AB-1442-347C4E972C4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DB15551-9404-FE39-518A-AA518C2C197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948E8C76-657A-86B3-C046-211A5E1CB81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182C2D12-703A-1E91-5DEF-B427E3EBCF1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EB6CD3D-3481-6D5D-8C79-A6EBE7B20E7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8991128D-C8E0-6B24-219E-E1798DEF6B8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B67E231-E532-3B99-6EB8-F6CDEFF9217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5BC4428-AF01-0844-B172-70E58F55195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4F30D0C-D523-BF68-4F56-5EAD2757760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06B2D4F-F9B3-B0B9-34DA-FD8BD7BD0EC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FFE2187-E470-1BA1-D547-55999BBCA2C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644AC17-E18B-3673-2DA3-F2EE972FABD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04E3986-4D26-6D57-F45F-437B5E147E0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B152FAA-6128-77F1-6AC6-366A03D2F07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E890424-DB0B-A308-5998-95EFACC143F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6CD73F3-E57F-16DD-A8CB-B4F3D659247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2DA9E8C0-02B5-3420-EF7E-26F5C5CBDED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EB36CCD-5635-DA4D-2513-900FE294518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226BD24-B0A2-70C4-4FE3-D491BAAD63B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2161E7-FA4C-3340-745E-1C81364A44E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1" name="Google Shape;2861;p13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2</a:t>
            </a:r>
            <a:endParaRPr/>
          </a:p>
        </p:txBody>
      </p:sp>
      <p:pic>
        <p:nvPicPr>
          <p:cNvPr id="2862" name="Google Shape;2862;p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3" name="Google Shape;2863;p1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64" name="Google Shape;2864;p13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5" name="Google Shape;2865;p1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8483" y="111232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6" name="Google Shape;2866;p1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7796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sp>
        <p:nvSpPr>
          <p:cNvPr id="2868" name="Google Shape;2868;p133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DA289FBC-77BA-1097-CE0F-515390B14D3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1B0FCB1C-8A83-EEEC-E5D3-5A9697024F5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46FBC24-872F-16C0-4C1D-887FD7F2080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336E214C-D643-4CC2-226A-61D57D777F2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C41FCAAA-97C8-B968-312A-708D155E589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F7FD1FB3-C4A4-A774-4BF5-F090F2DEB07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4BA7AA63-02E8-C65A-8928-E8E13DF6119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65314C91-69B1-FB48-7EBF-1C2B7DA7D7C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F88D78A-B998-6C73-7EB6-42FB9CBA9170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0A4D4D2C-E987-26A4-4317-DD9EDA1E2F1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AD7BD884-E5F0-5182-DE7A-01EC87EC4E4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F18D4B68-9B21-9EC8-8301-73607FA2CC3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1B1CB1CB-F9C5-F35F-5E57-89743DA67CA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19C0FEA-5353-C304-F93A-DEE657709C1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E7782B4-FFB1-283B-0EE4-680EC3EE6E76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245A9CB-EFC1-EA44-E873-2C89523D515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E108EBF-0D4A-3FF9-C33C-9BB98FEFCC3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38B8711-884B-9938-A7A0-FBD4BA38887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40D2ABC-0B48-B6DF-6A42-854F81D08D5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E668E4E-B341-AE1C-9235-2E4A7298077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5D908BC-FA96-A0AE-F16A-25F757E3CAB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EDC10EE-6089-321B-28FE-9E499F34B10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ADE62DE-B153-0D45-47EE-5328F026AE0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D523AB42-40DF-2A29-ADC9-CC68C8C2501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7D0C130-8F55-D7FF-CA72-CAFAF464A95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3F11C0-EFF8-A428-E073-101C683BCEA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3" name="Google Shape;2873;p13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3</a:t>
            </a:r>
            <a:endParaRPr/>
          </a:p>
        </p:txBody>
      </p:sp>
      <p:pic>
        <p:nvPicPr>
          <p:cNvPr id="2874" name="Google Shape;2874;p1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5" name="Google Shape;2875;p1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76" name="Google Shape;2876;p13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7" name="Google Shape;2877;p1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8483" y="111232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8" name="Google Shape;2878;p1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9170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9" name="Google Shape;2879;p1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7796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sp>
        <p:nvSpPr>
          <p:cNvPr id="2881" name="Google Shape;2881;p134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50882ED4-2F0D-4393-926E-B0246E83E95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78B71E6-7899-905D-71D5-103D212B04B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28914167-7F94-B787-EA54-A2FC621ADAC3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0132DD8-2C4D-49C0-A6BF-30736E3B4AB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84238F23-C50F-60C5-74AC-291AE01ECDE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2902D3D-17FB-31B8-04DD-38C1F98F32C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2538E9A0-091B-6847-DE03-287CF85D5F8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7FA23104-6544-480A-524B-154EBFC376F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AF1824E8-21E7-0401-9C59-8A3B8F58D64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5A22593C-55F9-1770-7958-BD69866AB57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F372422-F106-673B-9C14-6BF12EF8A56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422CAF7E-77AB-A373-1C25-99513B3723D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012C488-B5A1-ACF1-0A8B-C1611871A37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B8D8A328-AB51-D423-E3C7-0B94DAD489A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A1F36C4-8B5B-83BD-7253-57929DE3AF8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50A9972-CB7B-B335-11F7-39B71603D64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0BEDB13-022D-E680-FAEE-0F8DDE07F6A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040E940-91B6-ED4B-2335-206FBDA6709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0329325-0CF8-501E-43FB-3B857215084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E71B4A68-72F6-AAF8-9503-4AE9C638424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A95BB8B-D7CF-E1F2-FE77-4B5C37A33E8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A771738-3305-71FD-0D11-1776D57F8ED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029D659-381F-54B7-BE0D-2E9DE516430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BCEC697-FF99-FC0F-C334-3EFFCC16A7E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8FFEDD0-6104-96B6-04A0-D8D541A06F7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922B62-4EDB-647F-92E6-DE08FC7105C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Google Shape;2886;p13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4</a:t>
            </a:r>
            <a:endParaRPr/>
          </a:p>
        </p:txBody>
      </p:sp>
      <p:pic>
        <p:nvPicPr>
          <p:cNvPr id="2887" name="Google Shape;2887;p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8" name="Google Shape;2888;p1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889" name="Google Shape;2889;p13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90" name="Google Shape;2890;p1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8483" y="111232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1" name="Google Shape;2891;p1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49857" y="1098336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2" name="Google Shape;2892;p1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9170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3" name="Google Shape;2893;p1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7796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sp>
        <p:nvSpPr>
          <p:cNvPr id="2895" name="Google Shape;2895;p135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09BD256-7BF8-C32E-D1EB-DB6B749095B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73335B39-BA42-FB44-D642-44118794273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FC419A5-976F-7157-5872-25A937A64FA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6E04C2A-0C9C-1AAE-C30E-632470C7654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B70AF285-C0F5-F8CE-A592-DB3C13D5C21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7FCC1293-6182-F960-BFF4-95AC56F386F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1DA00EE-2E6E-86F9-6265-6AE0C38F53C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3D39C1C5-AC03-8E82-1F69-039FB979016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26FE0D9A-4127-1F7C-8A82-FFF4E3E7996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93400E62-0CDD-4B01-682A-5A53FD53C56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7A306FF3-F746-5D69-E007-077F55390BC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D2F1E1B6-DDF7-9B91-C5A4-005504A9D33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3F129CE-3843-F9B5-2401-6E795A5C5A5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8595068-A90B-173B-447A-B6AD90F4AC8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59B4873-67D8-BD9D-EE68-7CEA940711C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FDAA975-EC5B-D99E-CE5B-9618E249FCD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D700DDD-701D-0408-A824-F172D5F1321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9D6570F-17E5-5383-A941-9668E76078D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DE1A40A-8E9B-7F3B-DD4E-10A0808887D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343B8A8-8709-F749-6299-C7D38454A90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914E6DC-1001-518D-58C6-8C42DAB12DD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4A1F296-19C9-39E3-9650-9AE040D0263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77EF55C-7862-DD68-0961-3E76A9E1C34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9E3D851-C9BD-A3F0-9BB1-1687E2A1430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FEC20D6-03B6-E80E-BA4B-8A0F4ADA8DB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4286EF-A2D2-0ED7-FE47-7A6345EB69E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0" name="Google Shape;2900;p13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5</a:t>
            </a:r>
            <a:endParaRPr/>
          </a:p>
        </p:txBody>
      </p:sp>
      <p:pic>
        <p:nvPicPr>
          <p:cNvPr id="2901" name="Google Shape;2901;p1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2" name="Google Shape;2902;p1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03" name="Google Shape;2903;p13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4" name="Google Shape;2904;p1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8483" y="111232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5" name="Google Shape;2905;p1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30543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6" name="Google Shape;2906;p1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49857" y="1098336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7" name="Google Shape;2907;p1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69170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8" name="Google Shape;2908;p1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7796" y="1106952"/>
            <a:ext cx="499750" cy="5552779"/>
          </a:xfrm>
          <a:prstGeom prst="rect">
            <a:avLst/>
          </a:prstGeom>
          <a:noFill/>
          <a:ln>
            <a:noFill/>
          </a:ln>
        </p:spPr>
      </p:pic>
      <p:sp>
        <p:nvSpPr>
          <p:cNvPr id="2910" name="Google Shape;2910;p136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5F3075BA-C8B9-C59A-1099-FB00909846A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EF3F535-D85A-AF96-CC1F-65075B54693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AA8F6BD-7986-3AC9-F16C-91158B34EB4D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E84106FD-35FA-9611-0CDA-50D281E48B7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4DD30A7-1F4E-8834-8D85-4272BE7CB58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DFA421E2-5C02-7DDF-946C-1BC0595E8DD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7BBC8E0-5142-4A68-621E-6E7CEC38A5C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E6BDE5CB-95B2-CBE1-1793-2F6A16046B6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8A363D49-5F39-AD4E-4FC6-84958DF6710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435CAAF9-FE17-BB71-BC05-0325CFB69158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E51A97CF-6848-C2C4-7327-6FD7A55C37A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C616631E-1F32-448A-6B9A-B74CD8548D7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5244B61-0B46-35A9-AB2C-D5C66B694E4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02F7CF1-3C85-A555-58F0-855B50F6AB4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96F11FA-0099-9FE9-316B-C17283794866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3D31F93-C880-2D5B-2FFF-9D531F1E6E7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263929C-AC9E-9CD0-00F4-67F5BCEB663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4DDAA70-E462-92F6-5115-B93788AABDB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04E9307-8A8A-4D01-FDCB-83D877AD6CF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A4363DB-0E76-83C5-7BA9-92D9A2D37E8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73E0C6D-F2A6-8CDE-CB0C-BC7FA504D0A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297076C-4CFF-438E-2FC3-3C86F6A62A4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611EF0E-2B61-D785-F998-F27F6FDFBEC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7FC5985-114B-7E7C-5997-F96923B028A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3688060-1BF4-4EC2-CA25-E3AA17CF841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6FB1E3-8C3A-0E82-DCA7-5885D8ECCCE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5" name="Google Shape;2915;p13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10</a:t>
            </a:r>
            <a:endParaRPr/>
          </a:p>
        </p:txBody>
      </p:sp>
      <p:pic>
        <p:nvPicPr>
          <p:cNvPr id="2916" name="Google Shape;2916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7" name="Google Shape;2917;p1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18" name="Google Shape;2918;p13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0" name="Google Shape;2920;p137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21" name="Google Shape;2921;p1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4B67E87A-A150-779A-256F-BB783661555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9A1B6E8-FDFC-F2D5-3B04-FBE6C250BA7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CFD05658-62F4-94F1-F0CF-45C066750E6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3FB940A-80F6-651A-E235-733FC94439B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A40901E4-F115-1825-2970-28F94A2A258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E86A538-7E10-ABC8-DB75-763F9CB9E05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5CAA0996-3514-385E-5BD6-36B54E0C153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9360D15-7DB3-627D-5E1E-71A0AE58D28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1CA30389-33DA-D67D-75D3-324CC3AA3C5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19F77DBC-61E8-9D03-B635-58661ECEB48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E8C599C3-C98E-B2DC-2358-D6FE562AB272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EC48E50-CA36-05AB-86D2-E6C0DD4CAD7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ED8EBED-08C7-D4B6-A4A0-CEF18E280B92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83C3D40-848E-F542-E4A8-29414404B81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7CCD5A0-5E6B-713E-4BC1-3DF3BA87FAB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84D996A-1730-C267-6117-8BA5699BC57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4B72655-A930-51AF-C8A8-EDC6F776F77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490CA67-BFAF-1330-5274-633AD345BCE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81B49A1-BCAD-D923-B234-45196C8FD64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2065CB1-EAE5-1802-D1CD-84B426D0BD6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9F0F876-8FF7-14D9-D203-E4293D80B09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B28F2EA-011A-95C5-0F8D-F9AC67ECFF0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DAD39AB-9504-AAB5-7DF6-A08F69038C3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A92D71D-38E8-C8DE-9B59-D593C367761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A93854B-0AD0-943B-2FD5-CA8831BF288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4A949A3-7C34-E0FE-6D18-D83F091E331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6" name="Google Shape;2926;p13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11</a:t>
            </a:r>
            <a:endParaRPr/>
          </a:p>
        </p:txBody>
      </p:sp>
      <p:pic>
        <p:nvPicPr>
          <p:cNvPr id="2927" name="Google Shape;2927;p1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8" name="Google Shape;2928;p1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29" name="Google Shape;2929;p13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1" name="Google Shape;2931;p138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32" name="Google Shape;2932;p1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3" name="Google Shape;2933;p1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7782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3A83FA86-F53F-BF04-6916-50A3E9E5F17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A02495B3-B345-E6C3-CC43-6E96A754631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F9A5FBF-4030-AB0C-77A6-F59F26D2891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E641BC84-FC86-B3BD-742C-7ADE57EEF00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E70ED73-66B8-A433-4A15-2C23023E800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8D0BC73-50FD-6482-8C60-F1F89E4CB2C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1AC7909F-BD84-BAA2-A5F0-A3E324D44765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94A67055-300A-0E99-2387-58AD96977E6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E3B1F7D4-9947-F463-04C2-CC15A843372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3234CA85-943E-F460-41B9-5C852447E78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99501411-32B3-E2A8-8FA3-B93768D3404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792C055-FFB6-706F-FFA5-A2E437D93C5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F19D28E-5DA3-C6D4-DE83-DD12CA6DAE8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9EA0900-DEC4-A6F4-2300-3082345B409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4769FD5-B2A5-AAF6-6836-03DB0231DCC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15FAE8C-7FA1-B2BA-C5BE-D57389004C5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EC4897B-8FAD-06CA-EE6A-931882FE247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CB41E043-10CC-71FA-4D75-27723B88522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F3CBF12-0D48-4945-2608-8B0E0FF3BFC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828CD98-6C65-E201-B9C2-E8791C3A2CE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8E67BA5-7DAA-5B7F-2044-F4016D9EEDB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A2327D0-67D3-F4BB-FDB2-62A85568413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72FC6AF-057A-2260-BB82-D11F905A61A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4697FF5-4D6C-4C31-E190-F34699C5D08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39719F0-378F-8D4B-94F4-185FDB27A8D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932171-6ADF-2814-8E34-8CC75BABA25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" name="Google Shape;2938;p13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12</a:t>
            </a:r>
            <a:endParaRPr/>
          </a:p>
        </p:txBody>
      </p:sp>
      <p:pic>
        <p:nvPicPr>
          <p:cNvPr id="2939" name="Google Shape;2939;p1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0" name="Google Shape;2940;p1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41" name="Google Shape;2941;p13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3" name="Google Shape;2943;p139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44" name="Google Shape;2944;p1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5" name="Google Shape;2945;p1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7782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6" name="Google Shape;2946;p1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5973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399CB06F-8CA9-025F-30AA-84C0A6D3624D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E2512591-5E82-49BE-95F6-7A1875E5CCF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7CE12C6C-5442-1092-36D8-56F7178F44B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DD3A80B7-7004-75A0-A813-07375BE9DF0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0CE47170-F87D-CFD3-6284-54CE2956BFD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E329828-2FD8-889C-43EB-4ADE9E6AB29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BC5E5AAC-383F-270E-01A5-AA97BC3D538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717D778-D080-7EC1-67A7-0C5FC60A0BF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9A1CDCE8-23F9-4EF5-2284-D226C4B774A7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EF783C45-85FD-7C83-86C6-12FEE1C45AA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A0303607-0295-AF10-C39E-DDA37406B06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8B6D136-A72A-60FA-6112-3050D4C6A14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C398EC6-4FE0-8442-AAB7-DFC270D17A71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2FC65E1-302D-0153-C2B7-F998D995A2C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2FC24EA-386B-9F52-1BEA-DF8802267B7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971FF6A-CE8A-2820-3485-B3940AB6BBC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AECE6C6-D1FB-059F-BD32-2A4BDE0061F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8AE420C-A3EC-79FE-D5FE-28EC23B2449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3B66245-92F9-2FA4-ADC7-5CDA2D7566C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369EF97-5F11-ECB7-F710-B1EF0F713ED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7736DCB-65EC-DDB6-1C46-2D98E1C02E4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77E3056-CB3C-9B4C-9E25-C796940DE87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6056922-4234-FEE5-2209-C3924302351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CBC0415-4C03-E5AE-79F9-7732598CFC96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C955056-1805-917D-02F9-F9083A00FFA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4BD012-3B51-F439-EB0C-3B9682FFA7A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1" name="Google Shape;2951;p14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13</a:t>
            </a:r>
            <a:endParaRPr/>
          </a:p>
        </p:txBody>
      </p:sp>
      <p:pic>
        <p:nvPicPr>
          <p:cNvPr id="2952" name="Google Shape;2952;p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3" name="Google Shape;2953;p1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54" name="Google Shape;2954;p14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6" name="Google Shape;2956;p140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7" name="Google Shape;2957;p1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8" name="Google Shape;2958;p1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7782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9" name="Google Shape;2959;p1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5973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0" name="Google Shape;2960;p1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968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3617081F-6262-EFC9-3C93-FBE205BF310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5" name="Google Shape;2965;p14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14</a:t>
            </a:r>
            <a:endParaRPr/>
          </a:p>
        </p:txBody>
      </p:sp>
      <p:pic>
        <p:nvPicPr>
          <p:cNvPr id="2966" name="Google Shape;2966;p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7" name="Google Shape;2967;p1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68" name="Google Shape;2968;p14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0" name="Google Shape;2970;p141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1" name="Google Shape;2971;p1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2" name="Google Shape;2972;p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7782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3" name="Google Shape;2973;p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5973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4" name="Google Shape;2974;p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968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5" name="Google Shape;2975;p1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2158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7810C128-B171-3112-7962-C15D4D12E5E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2A2671E1-D404-586A-6518-3C5C7E92A80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62EDE9A-C697-A7D3-E50F-446C871287A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7BABAE20-404B-7FAF-8F2A-4B97AA242F6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970B8F00-2595-BEAF-876A-7013E869708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B40B0065-EB24-47D2-7860-3AE1715CDDC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0987DBC6-B57E-90B9-E3CE-DF385129D29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12DEE9CF-04A8-1D0F-AC68-EF0BD0445C2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7CA6DBE8-03EA-BBB2-C803-5E272A77BE9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7F650285-6B1C-0361-28DC-F376646C82C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BA9DEA53-77FA-0C72-B56F-634C4426423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DE462634-6A4E-5A4D-2BAF-6686E5633AAE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427AAA7-6BFD-6086-8882-F77E5031BFA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312E912-59D2-3311-6E97-26810BFC6F3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33069E56-7C26-AB2E-BDB9-3F1D5111C30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3FA86B9-7E78-2FF1-50E6-4BE4D1FAD98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AE0D78E-06A4-7738-2D43-FDF60F4BEF5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69AD4CB-EE07-2CDD-45A2-59A101276C9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B19DF36-BF97-6AC5-8ADB-72ECA000FA2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CD7D59E-342F-2D0C-1C29-AD4B129929F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47CB08A-D728-6069-0808-6AB0A0749DF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CC2CDA6-BE6D-F9B1-7A4F-147C66E9AF5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A6F1B1E-8151-8D26-E0D2-A0FEE326422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343F77F-BAA1-2279-892D-25BE4AC7B19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8169AEE-FDFC-86B1-CBA3-C674A430A27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F3B12B-CE8D-7AD7-63F6-35F0476F5FC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0" name="Google Shape;2980;p14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15</a:t>
            </a:r>
            <a:endParaRPr/>
          </a:p>
        </p:txBody>
      </p:sp>
      <p:pic>
        <p:nvPicPr>
          <p:cNvPr id="2981" name="Google Shape;2981;p1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2" name="Google Shape;2982;p1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83" name="Google Shape;2983;p14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84" name="Google Shape;2984;p1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6725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5" name="Google Shape;2985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7782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6" name="Google Shape;2986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5973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7" name="Google Shape;2987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9683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8" name="Google Shape;2988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21588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9" name="Google Shape;2989;p1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94219" y="977153"/>
            <a:ext cx="443712" cy="4930136"/>
          </a:xfrm>
          <a:prstGeom prst="rect">
            <a:avLst/>
          </a:prstGeom>
          <a:noFill/>
          <a:ln>
            <a:noFill/>
          </a:ln>
        </p:spPr>
      </p:pic>
      <p:sp>
        <p:nvSpPr>
          <p:cNvPr id="2991" name="Google Shape;2991;p142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EBA92029-3591-6D08-2A50-D60D54C0750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F592A1BA-42F3-9B20-7B5F-9F53A8A9E8F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90F6A6C-52B5-D4E4-1DF3-55C4EDE732E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5D7E9C1D-9E34-01AC-CC69-1EB06484064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54991522-F93C-57EE-8D14-78822B6E80E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51220C82-A826-1CEA-81D8-16A77C69E6DC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059A2382-C68A-1D4C-1490-BD881FC7FAB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E18F2C20-B0B7-8B09-9186-FA15D61596D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DF0EC48D-940B-B4C2-9793-E5DA102FFF3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DC204650-0083-9A3B-90D4-C4235ECCB70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FD5BCB5D-BB67-29E8-CC4D-88BA6E1BF60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4CA076F-83B2-2149-16C3-4D650E0194E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08E29B1-4EAF-9E62-539A-5C19EAC60AD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B701769A-563D-5ED1-F836-4E3EA9C0216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EF542E08-AB7D-D4BC-B783-38A909D1BEE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9E5D086-A91A-652C-D013-9C5602ED1AB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788A1C6-CF32-69CF-1204-C4E2DA39370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961B4AFF-6A28-8036-3153-23B7DC3B457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2348AFE-E5F5-D138-BF83-42EAD470AD4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7680DFC-51BC-AC6F-7A69-0F8B0E22BBD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7639E53-3C61-6130-1619-D95757EE809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A169F17-7FEF-AFFF-FFCA-40BE21CAF96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9C1614F-DEBD-2D0A-0AFC-AE5A656B242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35A85E3-BE89-DCCD-813B-16DE41665F2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76192B7-3612-8720-64B7-B2DC63F8C80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608992-528E-17E2-BDEA-3EA00B9665E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8" name="Google Shape;468;p17"/>
          <p:cNvGrpSpPr/>
          <p:nvPr/>
        </p:nvGrpSpPr>
        <p:grpSpPr>
          <a:xfrm>
            <a:off x="785292" y="2078820"/>
            <a:ext cx="8101080" cy="3625708"/>
            <a:chOff x="695280" y="998676"/>
            <a:chExt cx="9018241" cy="4036191"/>
          </a:xfrm>
        </p:grpSpPr>
        <p:pic>
          <p:nvPicPr>
            <p:cNvPr id="469" name="Google Shape;469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5280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0" name="Google Shape;470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52633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1" name="Google Shape;471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5280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2" name="Google Shape;472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52633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3" name="Google Shape;473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73956" y="2138127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4" name="Google Shape;474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35952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5" name="Google Shape;475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093305" y="998676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6" name="Google Shape;476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35952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7" name="Google Shape;477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093305" y="3367590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8" name="Google Shape;478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914628" y="2138127"/>
              <a:ext cx="1620216" cy="166727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9" name="Google Shape;479;p1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 cogs</a:t>
            </a:r>
            <a:endParaRPr/>
          </a:p>
        </p:txBody>
      </p:sp>
      <p:pic>
        <p:nvPicPr>
          <p:cNvPr id="480" name="Google Shape;48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1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7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75A1D31-AD5E-9A7C-D18C-4A795DAD43E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B28F7388-4081-2777-F708-29F263482D9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DABD0C8-1F3A-F094-0047-C9051AEB8473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4EB1FC8-95B9-808E-8030-FAC44B49DB1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0D2F60ED-B17B-0B1D-A59E-CE29E85005B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B613342C-5E17-6A61-86BC-2F0F56956BA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02A4836C-955A-BAD5-CDAF-88B345B801AF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249F4E4-C79D-0242-0819-7B1C94DC8F8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844659DE-0FA6-C0ED-C8F6-514927DC004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C75B70CD-0AA2-5C2C-1CEE-B742F9E03D7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EDD83A0-526D-F614-A5B8-1D514E17906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7FCA6A16-2D40-BAC7-A1C3-86AE3ABE7E6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5869019-3150-AE66-E487-04C956EB35A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640A0C9-CDD3-ECAE-045D-24F5CFDC557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E22E01B-A356-6693-974A-4CA650B1144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A9452FA-119C-0162-41AB-22CC9F74DB5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64252B6-FD80-7B11-E2ED-08225933138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428961A-30AE-32B4-1423-8846503C691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C7341C6-6242-AA75-1980-E1917498C11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7946C85-D81F-B910-843F-7CD84AE6354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8953921-4C84-C2E4-9891-570BDC662D3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A32B5A9-A251-4A3B-E1AD-524C671289D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2E51ABC-6776-49DB-D21C-4D16ACBE1DE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29EACA0-3B13-39E3-73FC-C19ACCB02E26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01F2CAE-6F44-8691-B4EC-2727930DF0E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667055-53DE-6EA9-7139-D4593F69F71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6" name="Google Shape;2996;p14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Sticks 20</a:t>
            </a:r>
            <a:endParaRPr/>
          </a:p>
        </p:txBody>
      </p:sp>
      <p:pic>
        <p:nvPicPr>
          <p:cNvPr id="2997" name="Google Shape;2997;p1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8" name="Google Shape;2998;p1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999" name="Google Shape;2999;p14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0" name="Google Shape;3000;p143"/>
          <p:cNvSpPr txBox="1"/>
          <p:nvPr/>
        </p:nvSpPr>
        <p:spPr>
          <a:xfrm>
            <a:off x="341680" y="188568"/>
            <a:ext cx="7287286" cy="78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sticks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02" name="Google Shape;3002;p1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47981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3" name="Google Shape;3003;p1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0866" y="977153"/>
            <a:ext cx="2595297" cy="5436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F4D8212-671C-83D9-EC36-F54614CFC18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0A89626-50ED-3F91-470B-CC854DD64D0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9F1214C9-BEA8-A4E8-7EA1-5F1785D6D56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27251EC7-A135-ADC4-259B-726D658A48D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5D5885AE-C9AD-A4D5-81AE-B20083964C5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DDEEE1E7-875D-80DA-E54A-684738DE0D91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BE8BC911-7AC9-554C-1169-964D321D3A6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704E693A-F756-4BB2-ABF8-A95560D06F1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1AF29E89-B854-25C2-8A6F-8A25C92198D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83A1C5E-BE14-8182-98E3-23F5280E615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9779C21-2749-A507-83DE-70117546929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7B6227ED-77CB-A653-4E9C-E34B245A99A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7D79D62-6157-F23A-5355-9906A832B9E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1D33966-2F3D-61EA-3301-CF930A31949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E77DF2B6-FE32-0F80-A326-13B2D658391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E2EFBA9-D20E-DDDE-3928-13B7ADEBC6BA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DA5DDFD-CA06-8167-B720-60B6CF55D06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DA76E2F-A75E-5ED9-6686-14A7DBD7AE4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8E28954-4DD5-4774-9942-2E19D343BD1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6F4EF5A-FEE8-A695-00C6-5C19D42BEDB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C28A955-ACF0-DC8A-1056-76CC6A17191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DB69C31-B9FF-A160-E775-783B5F98D07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F5CC193-F86D-3EB5-452C-582D313911C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092DB5C-D467-69EC-E8BC-7041C6EA591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E04E472-78E9-A83A-2162-73D5E01C4B0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4251C1-82C4-9872-AA92-A641BB1B9D6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1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</a:t>
            </a:r>
            <a:endParaRPr/>
          </a:p>
        </p:txBody>
      </p:sp>
      <p:pic>
        <p:nvPicPr>
          <p:cNvPr id="491" name="Google Shape;49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1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4" name="Google Shape;494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39553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87071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67277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52208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24239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17345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85574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70505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42536" y="279606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09361" y="2813734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18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001597BA-004F-D736-F408-833F19CD4930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1BEC3246-F4CB-9AE4-62FB-CD0A224BE50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2386A574-90F8-ABAD-CC4E-BF78AC4A572D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FEEC305B-04C6-105E-D30F-DCE00694E2C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9D384501-2E5F-0271-0BAF-006FAB9F80E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35B59CE1-CDAA-1422-15D1-3E0958D2ADC9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38CBC813-C101-2EB3-606B-E3C75A0A2F9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41F038ED-E546-87A3-034C-DFFBDF5C23E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FCCD9DD4-056A-A7F2-51E7-1EEBDBECBE9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222C77B5-F465-7E58-B9C6-E31BD2365B4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67411863-2590-A1D6-E0A7-CED5F5B00AD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1B6B4A3B-0FC8-7418-669E-55FCF74857D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94D3181-289C-5D05-B6ED-8FB04F5265E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C75B533-B64E-C815-947F-5A19EAD64C5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6B01453-0461-005A-E5BB-338C227CA9F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800BD21-03AC-4CDB-EAF8-AC74E2D4184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00342F5-BF25-A4B0-9E78-BB23F330952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BDA7CCD-2895-F9C8-0D16-9A1A2E5C8D1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1B68269-1750-B968-6652-841F0C94FA6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585FFDE-EF51-64A2-6E2B-A732FB37AA5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136E6C8-C54C-85BC-90BE-9F3350469FB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43C26B3-8581-A100-181C-61B5C6CB33E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E514093-BDB3-6552-77EB-FEA3276FBC9E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956286A-68D0-1A4D-AC31-1A5141BC26B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4A29E85-FABE-9883-AF31-F00B5B6B488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4313AF-5904-D69F-7BB7-A0D2F3A166B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2</a:t>
            </a:r>
            <a:endParaRPr/>
          </a:p>
        </p:txBody>
      </p:sp>
      <p:pic>
        <p:nvPicPr>
          <p:cNvPr id="512" name="Google Shape;51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1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5" name="Google Shape;515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9228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69434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54365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26396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19502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96499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81430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53461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19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6" name="Google Shape;526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D420BF18-9104-B5BB-AC39-0A148BCA79C7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91E212DE-C01C-8859-04E4-39A1F424307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E8D80A62-9BB7-0C14-659C-3261B2774D4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D0F7A42F-F244-CB4A-3310-CA24CF5742E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A8264822-805B-D5D3-872A-DE26CC10672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090028B5-A758-2766-1BFE-A1E91F56748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90A848D6-6EA6-18DE-857C-D1424D9CBE6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1808C4A7-8BBC-7686-8279-AD33323F089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ED39EC29-E9E9-7590-3EFA-0EB5FA046FB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C11AAE35-8450-67FF-F161-08D9056ADDF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D4C8C59B-D70E-82AA-0EFD-DC0F3FA23C6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C45069DC-8A82-520E-9FDC-17B1656D963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A504A35-182F-84F7-1796-83BB7D67DF1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741300E-A004-AC17-0045-C16E03ED1B4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50EE729-5DC1-6500-F4F7-3E8500E6A4F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21280CB-0DBF-8008-BB1E-434050A5C804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A5D3F20-2A79-7A33-7380-F5777B159B2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E7CB537-9680-AA31-A0FA-158FD7D545B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5481CFA-3765-AE48-DE0F-F69475A8E93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AAFB436-0614-E17B-490E-BE3F1056922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A40DE45-29C0-B0B7-6663-8E18D5F91F6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1951EEB-5AE7-113C-6024-4ACE21C4C23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40A5FD2-DB8D-B24C-7C78-66C597AFDCE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07A0956-84F2-6536-1230-8918AD8C7AD6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12B877F-B841-C781-F1FE-CB616E8C18C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EE2921-EF8D-97DD-BC19-9FC243A7948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431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2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3</a:t>
            </a:r>
            <a:endParaRPr/>
          </a:p>
        </p:txBody>
      </p:sp>
      <p:pic>
        <p:nvPicPr>
          <p:cNvPr id="534" name="Google Shape;53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2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8" name="Google Shape;538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92187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72393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57324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29355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22461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94492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79423" y="2807648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20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7" name="Google Shape;547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D667C957-A478-12B0-D9E1-10DCF818400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3304FC8C-7722-2F38-6EBD-D8D16F8A1E4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FDD02EC2-00C0-5EF6-8664-CAEBF7C400F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7BEAD62A-79F5-A822-C905-E10645E37FE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AD91F65A-2C4D-9E67-4ED5-8EEC733B8C19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90A6983D-229F-33E0-B0E2-5CFEAEA1420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E40AFA02-62A8-FC00-2FC9-6ED60C19CEB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C26F98F4-825F-7B08-3933-BBCC03844AA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071F4734-9372-B6D7-7692-AE039746F74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D811E72A-EE15-88A9-8813-269ED98490B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A878136E-E8C8-B2B9-7C82-BC458180400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D9FD1003-F646-F00E-A3EA-0A58DC54ABF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1DAF037-F7FB-54CD-FF59-437F1D0983D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E5BBF9F-199D-6166-467E-624E364ECF1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7AB9F4D-1FE6-5AAC-E2D4-F33F8FA959D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8553284-E28E-9AC4-9429-A4774DF78BA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7A03CEB-5C5B-2C9D-4967-4681D1850A0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161B9D2F-4EAD-B0FB-2325-6A7BFBE65D9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85638F7-6D24-D186-5B7A-FAC245E1174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F55122B-49E1-7643-F1AA-BD88E20CC03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0794E27-2E3C-34DD-FDAC-E5D33CAB201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A4FCD16-6835-8CDA-621D-0EA6F854B6D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B365E50-AD00-E2EF-5979-670CBD33FE6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8D702A4-137E-32BD-2DD3-DA4CC1D0D38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71BEAD7-BE4F-4C72-A3B6-0126001EE80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B23C4E-3756-2812-09CB-7F3E1EAB8EE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2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4</a:t>
            </a:r>
            <a:endParaRPr/>
          </a:p>
        </p:txBody>
      </p:sp>
      <p:pic>
        <p:nvPicPr>
          <p:cNvPr id="556" name="Google Shape;5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2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9" name="Google Shape;559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98877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79083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64014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36045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29151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08633" y="2794269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21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7" name="Google Shape;567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8547EF53-C534-501C-E49C-85F6B249AACB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3D1C5B5C-81E9-0D0C-CE9C-50B71C0E6B3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A02DE483-D478-639F-265E-A0C870E3C50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84A8761B-0643-9AAB-DD86-36E4D25F94E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1EE5E4D3-08EC-4235-B76E-C4AB45C1A75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073C36E7-EFC4-05BA-25E3-BE854017209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B5C24573-3DA9-D89F-BB42-535647717F5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F73720F0-3539-60B5-6BF5-6EC9808C028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33CF6809-4EEC-42BB-7898-D1284BE153C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A6551AFA-1A40-09C5-C591-C911D0BA39D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AE3E1795-46F9-1C4D-3ECD-6B81FF8EBD4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5ADFF1C0-D1C0-777E-5014-B491DB9B05E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9B13244-F48B-11E2-33ED-D036ABA4E90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9D749CD-E7C5-F9F6-F39F-25DBD1B5C69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61761CB-9E8B-A159-2823-D3CC88FAEC8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532C5C1-DE43-1A2A-A8BD-2351875E0A0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C8EAE2A-4B01-36A6-4436-EC3BEE4CA19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CD2683A-662A-6320-6F51-F29161E1267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6FE6095-460C-8D4D-425A-6EB7D8C2CDE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FC139CB-BAC2-55F5-AF67-6C994D9C74D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BEBE1DB-7635-350B-9D2B-B5D054AC25F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3903780-5EC1-1F63-3819-6AC5CFAE3BAA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9E42E13-6688-1A80-6CD9-9B096E809C3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522AA0B-084A-6467-A462-30BA8354057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08447F1-0ACB-D8EB-6D34-D63FFDCAC97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EA8F80-9D27-CB05-D263-22A3ACF1174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2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5</a:t>
            </a:r>
            <a:endParaRPr/>
          </a:p>
        </p:txBody>
      </p:sp>
      <p:pic>
        <p:nvPicPr>
          <p:cNvPr id="577" name="Google Shape;577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2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0" name="Google Shape;580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01097" y="278539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81303" y="278539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2" name="Google Shape;582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66234" y="278539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38265" y="278539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31371" y="2785391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22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7" name="Google Shape;587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2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B6318C90-091E-752A-40E2-802050C1659A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BA9644E5-9F78-FE32-8BAD-43352A7D6EF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4EB4BFDC-3245-3EFA-13A0-1E722FD6FDA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A54D29B2-0EAC-E03C-C3F8-4A21DC5E6A1D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84AC53D5-80CB-3CC7-13C2-C89C7D90B96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CFD1470E-7C14-DAA1-44F3-F9B4A37A0EF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BFEB6905-02E9-8F17-E21D-E7F1BA04161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C60516E2-FA03-DAB8-5981-54D9D2D6450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75B3B31B-5136-F82A-2950-3C88CAC2547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BEC7CEE1-4C76-3356-3078-E1138263869A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F88F239F-8048-5635-9B9F-C4F22944F73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89C702F1-8054-F555-33E7-F305CB1EF170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22354D7-38AE-7BA1-41ED-03B8AB7F619D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AD31BA4-EC5F-CCAD-7500-45583D785A2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E9A4B69-F898-4646-E242-23D96CFF3FE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FC88C2E-9232-19B4-D993-15495A6724B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0966A7B-CCC9-8CFF-5E79-80EEA2B32DA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15B922D-8910-58BD-382F-D9D5599408E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5988342-EA37-FD7C-24F8-2C87916C572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6270C0A-1D29-5E55-AC7F-7945E716F78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03CF937-6233-2307-021F-89EA0B2C70F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20E63D3-2630-EC41-E6A8-056839A4844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C03FC55-9BC7-D7EE-9554-541CB9F75FE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AE12A9F7-1CE5-742E-BD04-ECF7705B998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42D2649-0A40-96F0-DEFB-E0DFFBFC9B3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756E7F-659D-ACB0-020E-4D88AE0DA83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BCE13A2-31F7-CFB4-02AA-26D3B67A20DE}"/>
              </a:ext>
            </a:extLst>
          </p:cNvPr>
          <p:cNvSpPr/>
          <p:nvPr/>
        </p:nvSpPr>
        <p:spPr>
          <a:xfrm>
            <a:off x="0" y="4331991"/>
            <a:ext cx="12192000" cy="2526010"/>
          </a:xfrm>
          <a:prstGeom prst="rect">
            <a:avLst/>
          </a:prstGeom>
          <a:solidFill>
            <a:srgbClr val="253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98BB7BE-828F-9994-F25F-51A8EAA741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10855" y="1996066"/>
            <a:ext cx="7268357" cy="125047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B1FA363-F566-6BCF-EDAE-3B85664144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42067" y="1893509"/>
            <a:ext cx="7214102" cy="107298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D461579-4B61-67EB-CEF9-2D55F00D35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1978220"/>
            <a:ext cx="12192000" cy="235377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D0BE86B8-FAD0-966C-2AF4-622B9190F2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78612" y="-317496"/>
            <a:ext cx="6834777" cy="2110740"/>
          </a:xfrm>
          <a:prstGeom prst="rect">
            <a:avLst/>
          </a:prstGeom>
        </p:spPr>
      </p:pic>
      <p:sp>
        <p:nvSpPr>
          <p:cNvPr id="4" name="Google Shape;50;p1">
            <a:extLst>
              <a:ext uri="{FF2B5EF4-FFF2-40B4-BE49-F238E27FC236}">
                <a16:creationId xmlns:a16="http://schemas.microsoft.com/office/drawing/2014/main" id="{40FC36D5-EF10-9607-1937-D897D0DBCE07}"/>
              </a:ext>
            </a:extLst>
          </p:cNvPr>
          <p:cNvSpPr txBox="1">
            <a:spLocks/>
          </p:cNvSpPr>
          <p:nvPr/>
        </p:nvSpPr>
        <p:spPr>
          <a:xfrm>
            <a:off x="3086100" y="753114"/>
            <a:ext cx="5951219" cy="803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4800" b="1" dirty="0">
                <a:latin typeface="Arial Black" panose="020B0604020202020204" pitchFamily="34" charset="0"/>
                <a:cs typeface="Arial Black" panose="020B0604020202020204" pitchFamily="34" charset="0"/>
              </a:rPr>
              <a:t>INSTRUCTIONS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B4141DE-59A3-D26D-73A3-0AD6ECF44D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01980" y="1258183"/>
            <a:ext cx="878266" cy="104716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5A411656-6142-9C5E-C9A0-6B3DFE86E8A5}"/>
              </a:ext>
            </a:extLst>
          </p:cNvPr>
          <p:cNvGrpSpPr/>
          <p:nvPr/>
        </p:nvGrpSpPr>
        <p:grpSpPr>
          <a:xfrm>
            <a:off x="3234484" y="2825549"/>
            <a:ext cx="5292163" cy="3012881"/>
            <a:chOff x="3234484" y="2624294"/>
            <a:chExt cx="5292163" cy="3012881"/>
          </a:xfrm>
        </p:grpSpPr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A8997177-17B4-9C93-F95E-4B23913DF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3234484" y="2624294"/>
              <a:ext cx="5292163" cy="3012881"/>
            </a:xfrm>
            <a:prstGeom prst="rect">
              <a:avLst/>
            </a:prstGeom>
          </p:spPr>
        </p:pic>
        <p:sp>
          <p:nvSpPr>
            <p:cNvPr id="52" name="Google Shape;52;p1"/>
            <p:cNvSpPr txBox="1"/>
            <p:nvPr/>
          </p:nvSpPr>
          <p:spPr>
            <a:xfrm>
              <a:off x="3747956" y="3698068"/>
              <a:ext cx="2895353" cy="8903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Arial"/>
                <a:buNone/>
              </a:pPr>
              <a:r>
                <a:rPr lang="en-GB" sz="2600" b="1" u="none" strike="noStrike" cap="none" dirty="0">
                  <a:solidFill>
                    <a:schemeClr val="lt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HAND OUT EMPTY GRIDS</a:t>
              </a:r>
              <a:endParaRPr lang="en-GB" sz="2600" b="1" u="none" strike="noStrike" cap="none" dirty="0">
                <a:solidFill>
                  <a:srgbClr val="000000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6" name="Google Shape;59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2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6</a:t>
            </a:r>
            <a:endParaRPr/>
          </a:p>
        </p:txBody>
      </p:sp>
      <p:pic>
        <p:nvPicPr>
          <p:cNvPr id="598" name="Google Shape;59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p2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1" name="Google Shape;60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013700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93906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78837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50868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23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7" name="Google Shape;607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2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04977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811C9078-7DB6-67B6-4220-0461B5490398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6A37B4AF-D95A-F310-D00A-170225BBAAB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96C5364A-17E6-2D96-C48A-6AACEB21E13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60E4EA5D-9312-1F34-7D8A-43F6B6FD4C6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F0B4AEF2-D243-8ADB-1B0D-C010A82BDE8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E4771687-8EF4-7B64-5715-D789B87C4F1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4315944D-014D-A73D-4AFC-599237242D8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87AF4FF1-2730-008A-E013-F1967492F0A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B45B5177-1BD1-5B89-94D8-E479AEBB61E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712EE9B8-E920-9AA1-15A6-0DA8157EA61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ACFDE82C-61B9-8970-C78E-89E9B7B3F8A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2848A07B-72CD-EF20-A6EB-566089A9A51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0BB0147-A94A-5507-0CDE-96811617BC0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76F4AE3-C8A7-7858-384D-F858A97DA29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2E692EE-34A5-DB37-D2EF-8D7CE3E0ACE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911192D-E504-BCFD-8E6E-92E37D329CD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D4B65C8-94AE-B4E6-4B32-226E6988EDB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D65AB57-5CB1-74A0-472C-1518A3E5E43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EE673E0-FFC8-75CA-1891-6B162B64727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8E9B081-2788-A409-99B4-83B40F9CFCE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F18F09C-ED92-F46A-C370-F6BE6FFBE26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DF67468-0A06-0D17-5252-E6938A14545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DEDE6A5-2CFA-2402-6E06-A9D7E021AB4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DA8093A-25F7-6608-3F9D-98155BBFF27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3F80D90-CE2F-4266-60FA-F2DFE08D603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1B51BC-06E3-72E5-9605-0C9DE1901B6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" name="Google Shape;61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2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7</a:t>
            </a:r>
            <a:endParaRPr/>
          </a:p>
        </p:txBody>
      </p:sp>
      <p:pic>
        <p:nvPicPr>
          <p:cNvPr id="619" name="Google Shape;619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2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2" name="Google Shape;622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98596" y="2785392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78802" y="2785392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63733" y="2785392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24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7" name="Google Shape;627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2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78311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9" name="Google Shape;629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2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35305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C099D0F6-3C39-ABEA-3083-996C7CCF25D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7789DEB9-E5A3-D437-5555-4970827544E9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57E96DC6-9969-72FB-0F4C-A4F305FEA3C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AE986F74-A309-0F96-0FF2-FF0E50409D1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186C1A4B-911A-4ADF-D11E-DCC974D2E6B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B42F8754-7409-CD46-C8DF-8D9119E5633C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1BC1AC17-3973-173C-7CBE-9E78B54C2D4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B80D1D61-621F-BC55-11A9-3EA96231E25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AE5C5E44-63DA-E9A1-67C0-80F6865BDC1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68F9964A-E000-3818-7F12-60CC64BF458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9E06F5E4-765D-3852-E680-AA0FA62F141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150F3525-6989-8C92-D64F-6C1B51AFC57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B3223F3-4CE3-1C91-8293-27F8268C5FA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B8B7FFB-F766-B772-6D00-C46FFF7BF08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057392A-4237-5E5D-521C-91ABAF1CE4B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622F47F-95CE-442E-30F4-C6A0FE85A0F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55310C9-A946-5626-5235-D55240A5E73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B779E6E-25A3-4EFC-732D-3118FA586C3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94B456B-E34F-AEFE-59A6-7797D32976C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CBFE522-57DF-54A4-F593-9DBA8AEFC3D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581631E-06BB-60ED-D969-955758D2E2E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0C7FE0E-3B3E-BDDE-F5C5-2A151E81A8BF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BBF926D-E870-61AC-5420-279177B71AC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879A45F-E50F-8587-5564-B88275E6DFD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1014235-728A-810E-A7AD-58D41C6C9F2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8F0A65-D7A8-68D4-8468-58BAE0C4A2E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0905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2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8</a:t>
            </a:r>
            <a:endParaRPr/>
          </a:p>
        </p:txBody>
      </p:sp>
      <p:pic>
        <p:nvPicPr>
          <p:cNvPr id="640" name="Google Shape;64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Google Shape;641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2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3" name="Google Shape;643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7071" y="2785390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Google Shape;644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534761" y="2785390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25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7" name="Google Shape;647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96904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Google Shape;649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Google Shape;650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Google Shape;652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53898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604701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0C43C43D-CBFA-B647-E7EB-18C3D1FAF42F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66882D03-6F6F-7E39-9085-F337203DE9F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3A107097-5BBB-2C1E-EC1D-F790808C659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84449F5E-2E89-34A9-B468-96E949732AB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F05A8948-5C33-5884-5C29-E1D56E12689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115EB643-F12D-6D37-A1A9-06AA938B5BC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6719B7BD-3BFE-B0CE-CDD6-1B29BC16692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048E9CA1-7EC5-6B2D-466B-A4704AB6E9D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D3B0D549-C37B-6C6B-972C-DB28FB6EAB1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C58275FA-E38C-E767-BFFA-D254C1F833C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2E1DCECF-1224-014C-1862-955FC0D9DD8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541B1FD8-FC47-8B7A-9BB0-7B618BCDA86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1D053D68-1715-FB76-3804-4BC7143F89F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D892542-58A3-82DF-FF4B-BBE4B96A9FDA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881AA9D-5B13-272D-0193-3E64E6B5086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B78F819A-1623-A0C0-F4DF-7749775A945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95CC314-748B-1D6B-7034-EC6A4B471F8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77D46F6-5591-A5D9-BD44-498A2C54926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7BBF3E8-BCC6-9D22-A4C1-2A183CE6BED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69DADEC-C7FE-A497-3116-421527A6369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9E598A6-1814-1492-2401-3133AF8DEB5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54E03BB-DEBD-80D0-A659-FD7A903C46E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FAF0458-3026-B467-5B46-21D2EED5214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35D24AA-C6A8-6001-BF2B-D68CF47C64E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E839E3F-E449-A0E7-09A9-7455A82962F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D78742-B419-8040-C89B-B7E8E596CC0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2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9</a:t>
            </a:r>
            <a:endParaRPr/>
          </a:p>
        </p:txBody>
      </p:sp>
      <p:pic>
        <p:nvPicPr>
          <p:cNvPr id="660" name="Google Shape;66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2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26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5" name="Google Shape;665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431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6" name="Google Shape;666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9228" y="279457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8" name="Google Shape;668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07001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1" name="Google Shape;671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2" name="Google Shape;672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30201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59075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99044" y="2785390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D2DF765E-CB01-33BB-E2B1-D2C84E590365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25C1FDDB-6DEE-477E-9E70-FC145BA9729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7E6B5060-D959-02EE-0DD3-F98A8FB4222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065419C0-F554-13A0-B81D-761D0E0CEE9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C48B803C-D519-B572-8B8B-E028701C207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905D70EB-F3DC-9B5E-07E8-230F101E93F9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FB2CCE38-2C17-88CD-3C56-8F0DBBB31F4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C6E8AE8F-27B4-D010-2AD7-F009F01137D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4118BEA9-FCE1-2C3B-6095-D8B6A81709F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BB1304A3-3DCD-2C24-2355-2EC34389CEE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C514CD26-C70A-A1DC-13CE-FC18E08335F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AC7A4D55-57EA-BD09-B284-4C6BAF82A63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194ECBC-84AF-E037-3BF7-285D69DDC22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1F26B73-FFA8-825E-41F4-A6700C7D65A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4297807-9FA1-5F1A-18C5-D50F19D5BE4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B90AA5A-42F4-5306-C123-95D3E7DBB44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05B8173-FF38-0411-8C06-B843246391A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AEAFA4D8-6C23-4A83-D7ED-D0383468FB2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2A4E0D6C-5D07-4FAB-1D82-0D8896297CB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88B8967-697A-0CB0-CE78-19070831626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BF8AA43-FF4F-2AC6-1FFF-95D1366789B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B3BAB04-44F2-A07F-DD81-9A835908AE2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2699FF5-C23C-1D54-08D8-D039027D48E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4AFE92B-DC3B-BDA3-97B6-6F5317CFE2F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4EC56D5-7342-4B09-BB8D-32671A82B2B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89AA49-342E-7775-5745-10E8C4712A1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2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10</a:t>
            </a:r>
            <a:endParaRPr/>
          </a:p>
        </p:txBody>
      </p:sp>
      <p:pic>
        <p:nvPicPr>
          <p:cNvPr id="681" name="Google Shape;68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2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4" name="Google Shape;684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2688" y="1105111"/>
            <a:ext cx="8947890" cy="4965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68855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15942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21768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3560" y="2785392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" name="Google Shape;689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42902" y="2785390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2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05388" y="2778310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1" name="Google Shape;691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74279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2" name="Google Shape;692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23739" y="2785392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3" name="Google Shape;693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82078" y="2785390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4" name="Google Shape;694;p2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28540" y="2783673"/>
            <a:ext cx="401687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696" name="Google Shape;696;p27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AB559135-BCF6-DD30-2185-CE28538444A7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F3564BAA-1A6A-7147-45B5-103348707FC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4B224576-DE5E-1113-4C4C-E41E2AE9E38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2487F7C8-0B19-F230-E17D-E9AA024A0DD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70745C4C-A686-2ADB-BEB9-A1C41D92CE7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A810C7C6-0F3D-7601-1627-68D91535BD9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6C8FE5C9-29EC-1E63-AE3A-8A59F89683E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CC734C73-92E2-946A-3D76-421477C3EA9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43BC2348-559B-02DC-F45D-47F4BCF31F9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43B737A9-C913-EE75-53E7-88C0702A1AD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8C56D490-16C7-EAF2-29F5-A3C51AEF90D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9502D591-813D-4B79-5CB1-FE483C224E3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73A5711-DBF4-906B-615C-8D00B742DF8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BB28A37-7477-DFD0-0B3B-AB0BA6C1E74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1B4F528-161E-EF52-1B44-FBAC45ED5A5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7724C74-D9B6-3D4D-62DA-B5622E1EB45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9EA1C80-4272-B64F-E39D-B522765A808E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0628507-ECCA-69EE-96C4-818A1E923E2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D680E7F-FBC2-E96D-2C03-2D76A00BA7B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4C7B0DB-8B35-C62B-D257-F788672296F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C7BAEA2-BED4-8C69-3230-CE8F0D926A2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7B9FD98-12A8-7524-CFD5-D598845948D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A5C4B6A-518F-8C64-8A8D-C6F0DABED93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F823578-9259-5D72-187C-6F800419FCF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DB848C9-12AA-F442-261B-047BE10E6CE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2E46EE-ED42-4B49-4532-78A762BA13F7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1" name="Google Shape;70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586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p2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11</a:t>
            </a:r>
            <a:endParaRPr/>
          </a:p>
        </p:txBody>
      </p:sp>
      <p:pic>
        <p:nvPicPr>
          <p:cNvPr id="703" name="Google Shape;703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2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6" name="Google Shape;706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8910" y="3837791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7" name="Google Shape;707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21971" y="3812990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202177" y="3812990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87108" y="3812992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59139" y="3829460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52245" y="382132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28364" y="383779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3" name="Google Shape;713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13295" y="3837793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4" name="Google Shape;714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85326" y="3854261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78432" y="3854261"/>
            <a:ext cx="401688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717" name="Google Shape;717;p28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8" name="Google Shape;718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9" name="Google Shape;719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5597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0" name="Google Shape;720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2" name="Google Shape;722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3" name="Google Shape;723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4" name="Google Shape;724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4842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80126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Google Shape;726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20709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7" name="Google Shape;727;p2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52411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CD835DEA-100C-6474-76BA-F240E68E55E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46EB2A83-4A28-4774-44CB-7EC5F3BB0C69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2AEB2AAA-1CB3-F615-1DC1-30F5F70736A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E6456BF3-1F2F-A4A0-EACC-33FAABC68B7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A10C19B7-07EF-DD4B-7938-816C61BCB08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2EF41E9C-BBD3-D030-1377-DE8A071D6A6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1CCC3FEA-7695-1B0A-4C41-CB203A82237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C2C9C38D-B4E0-5609-0CA8-DE1E04B2F1A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C281CEE9-FEC9-F607-12B4-38541F5DB7D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68926CC3-593F-43BF-906D-26A2F71AF90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B67A4C36-10AC-DEC6-F3A0-E949B0C76D4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ABEBFFA8-1C06-8E72-6791-D8AE353C27E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4A2CBE0-52A3-7831-65F7-CAC272B1177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1A8D069-DD90-DFC4-777A-072B7E4CC75A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B599157-D7E4-B096-EB86-1399C24D550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EBB2271-FE10-DEFA-D60C-5E67353267A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B038CC1-8EFC-FB5A-7F8F-D40A5CE8CA3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AED46886-B79D-C288-0561-A8D76D7B198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18E2122-42CC-D29E-C0CA-76A80C8DD6D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7338D0F-1068-E496-448E-0E71F6C97CE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24C7E87-9FB0-B4A3-04AF-DC99940CE1A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A109B89-F20D-0529-659C-9CDE146D587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1BF090B-39BA-E10F-8EAC-C35ECD65844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A6C5058F-2C2F-23CA-1670-7608E81EB86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71A8377-F911-6E30-0FFE-0911CE801BB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FB09C2-FBE6-71E8-3D1C-471159640F1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2" name="Google Shape;732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586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sp>
        <p:nvSpPr>
          <p:cNvPr id="733" name="Google Shape;733;p2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12</a:t>
            </a:r>
            <a:endParaRPr/>
          </a:p>
        </p:txBody>
      </p:sp>
      <p:pic>
        <p:nvPicPr>
          <p:cNvPr id="734" name="Google Shape;734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2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7" name="Google Shape;737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88722" y="3862592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Google Shape;738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41258" y="3820585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9" name="Google Shape;739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221464" y="3820585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Google Shape;740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806395" y="38205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78426" y="3837055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71532" y="382891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42079" y="384538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27010" y="384538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99041" y="386185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3870734"/>
            <a:ext cx="401687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748" name="Google Shape;748;p29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0" name="Google Shape;750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27482" y="2105623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59184" y="2097766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9578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47481" y="2105624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4" name="Google Shape;754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5" name="Google Shape;755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6" name="Google Shape;756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82009" y="2097766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7" name="Google Shape;757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13713" y="2097766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8" name="Google Shape;758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54296" y="2097764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9" name="Google Shape;759;p2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385998" y="209776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3E325713-13A7-E24D-449D-B6DADD8231FD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83E8D395-3F1E-CC73-D815-0CEE67769C7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D5B6AB6F-0E13-626A-5305-23FD6FAB36F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AEFB3E82-EDE6-7DE6-092C-5FA6AF4DEFD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B1533CF5-69FD-F18C-DE3C-EDB88D4531A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F5F17261-EA55-C7F1-3F78-91F2C552D76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E01822D3-D219-8D01-5E71-8176FB6DCA0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FD7AAC57-6A80-B7E5-68AA-2133D2B64DD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02D4FB7E-E6D5-F5D8-B3E0-EB2475BFB27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8C159219-5479-9411-F956-514A513B62A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3315B14E-5B53-6C56-0BD1-D60BBB12C04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3DBCD83D-BF52-9E85-8A7F-8884EB71452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ADF0FBF-90DF-ED01-3004-13A70A0E3D6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CFB82A5-6499-D09A-799B-BA00ABBD81D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BF80EB1-B3C6-45CE-05D6-DF1A4818693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C562DDA-3E82-EC30-7E26-5F2B91DE539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8CC4AAA-4EB0-C236-3B94-55D3913F47F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A88AE2A-13F7-4FBD-9602-8C43D3E4DC4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B53B50B-6F24-8D30-987C-4D0BCCC9A0B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E6A6DA9-0CB3-C101-08A0-B9ABC0DD1F1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15E9EB1-049C-280E-A340-94C3918B534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ABA8C12-F5FC-0637-F4A6-009C9584DB7A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B4C9C82-D7A5-35E6-F67F-7FC64500301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770C51D-A16F-7FED-2342-646024CFF576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CFC4EC8-0E4B-9480-80CC-E30B3FBC014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7D5666-A977-29B2-F3AA-121D0CFC8F2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4" name="Google Shape;76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586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3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13</a:t>
            </a:r>
            <a:endParaRPr/>
          </a:p>
        </p:txBody>
      </p:sp>
      <p:pic>
        <p:nvPicPr>
          <p:cNvPr id="766" name="Google Shape;76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3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9" name="Google Shape;769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66651" y="3854259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645286" y="382945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225492" y="382945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2" name="Google Shape;772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810423" y="382945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3" name="Google Shape;773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82454" y="3845926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4" name="Google Shape;774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75560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42385" y="385425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6" name="Google Shape;776;p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27316" y="385425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7" name="Google Shape;777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9920" y="3854259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8" name="Google Shape;778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21344" y="3862590"/>
            <a:ext cx="401687" cy="13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30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1" name="Google Shape;781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2" name="Google Shape;782;p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5597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Google Shape;783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6" name="Google Shape;786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7" name="Google Shape;787;p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4842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" name="Google Shape;788;p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80126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89" name="Google Shape;789;p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20709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0" name="Google Shape;790;p3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52411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B1281C66-474A-0525-E2A0-DF6E25EBE4AD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AD33385F-5442-E417-F84D-7026547844F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B4BE23C2-CA7E-52A6-58DA-0745225E30B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61466FBE-85FF-09F4-4F06-A7002D0EEDB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114CCF4D-EA5B-8C7A-2859-A02412B4B8E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0A60D49C-B07A-3885-3170-551B7DB6BEB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4BC4BC84-EEB1-8C35-4A0B-DC84BA9FAD3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0C741F51-460F-872A-21E4-B1E97B2BCE4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2F686421-47C2-7FC2-735B-BD770CB2E51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A97BADCF-F62D-9323-1468-F9B5996769A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C1493700-5457-DDDD-9AAB-2826A7AC35A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4ABA624E-052F-E68A-9B65-A30BBB66599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0E3E8AA-8D61-7D8F-38A2-C17C484361F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E4007A5-994A-1262-79C8-EC215FF6046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AADECC6-37D6-B71E-9590-64E43159BEBD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4E63CBC-FA86-F343-F8BB-2819ADE1E5D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5682702-D7E6-2C03-60BD-7707D063471E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856A31A-D434-E988-0210-13BFD36CA9A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07B9FE4-CBD2-CD1E-1CB2-4B03794C42F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4D26489-464A-314B-73A1-A7665721B21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016EE6E-3FD9-F2A7-F934-7940F32FD0F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453F0EF-F862-C6D7-D575-8BADCA193A2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01D7880-B2F4-7FB4-90A5-B52ECCE92AE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A348F5F-D84C-1BB2-A2D0-2EB79E9F44B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8E77D5D-B1BB-ACBE-DA51-9FB041F88BF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FEEDC5-AA57-4303-C86D-E6527E11C9C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3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14</a:t>
            </a:r>
            <a:endParaRPr/>
          </a:p>
        </p:txBody>
      </p:sp>
      <p:pic>
        <p:nvPicPr>
          <p:cNvPr id="796" name="Google Shape;79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7" name="Google Shape;79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798" name="Google Shape;798;p3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31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1" name="Google Shape;801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4296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2" name="Google Shape;802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1636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3" name="Google Shape;803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0603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4" name="Google Shape;804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0731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5" name="Google Shape;805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86024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62178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42384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27315" y="383778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299346" y="385425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0" name="Google Shape;810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892452" y="384611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77624" y="386258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15533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4" name="Google Shape;814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6" name="Google Shape;816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7" name="Google Shape;817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8" name="Google Shape;818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38358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7006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10645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p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42347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43E138AC-69B6-8BC6-2800-37E55750D6F9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9D370EFC-730F-9290-455E-537CF1679C8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661CFF9E-33EB-2CF3-CC84-37EB442F0E1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568F3BB1-AABC-153E-57C0-B6839E779D1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8D09AAAF-C5EC-2A7F-2BE2-BB5FA07E894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194B35AE-A7AB-CBF3-9E56-324E9ECE67B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4DD7AED9-E0DE-F861-BBB3-EA2792FD8BF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D4F542CB-94D6-56F8-4467-55DB7DF668C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D5BC2896-E627-3317-3ABA-84488AB87C3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7FD2C14D-16A5-9C84-AF67-3749D1DE714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9DD5CA08-74AE-5C98-3BA3-55C0BBFD096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F2D9C1A1-D0B8-EB05-E5A3-CA2796C18E3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B9D7360-C1BE-8062-3A03-34F3D84347C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9CB8FC9-4276-D728-05B3-7E546143906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821D191-AB37-507D-F35B-03AA4EE7974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D258FAF-A212-98A6-70CF-6BC82556DF3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0DD6B73-DDC6-3EB6-9027-F0515CA4678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EE3E61B-D6DE-4D0F-E49D-C813AA0B295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E663FB3-202F-931F-1938-2C9CC593131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C97F53A-FAEF-9D4A-01D7-752364137A5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601B6E27-E48C-E01E-47B5-8B649DDD97E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9FB9A42-F934-90F4-C128-0F4761F6CF4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0FCD55E-B575-F06B-8CA0-0365814AC05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6F8E65B-9811-7615-5EBC-F022B94829E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3EE3F55-59F5-043B-A2D3-B08A1563917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AACD9A3-C599-C325-0D13-656913B6053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16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15</a:t>
            </a:r>
            <a:endParaRPr/>
          </a:p>
        </p:txBody>
      </p:sp>
      <p:pic>
        <p:nvPicPr>
          <p:cNvPr id="827" name="Google Shape;827;p1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8" name="Google Shape;828;p1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829" name="Google Shape;829;p16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p160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2" name="Google Shape;832;p1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395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3" name="Google Shape;833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4" name="Google Shape;834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5" name="Google Shape;835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6" name="Google Shape;836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7" name="Google Shape;837;p1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033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8" name="Google Shape;838;p1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75239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9" name="Google Shape;839;p1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60170" y="383778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0" name="Google Shape;840;p1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32201" y="385425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1" name="Google Shape;841;p1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25307" y="3846118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2" name="Google Shape;842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3" name="Google Shape;843;p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00434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4" name="Google Shape;844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5" name="Google Shape;845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6" name="Google Shape;846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7" name="Google Shape;847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8" name="Google Shape;848;p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23259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49" name="Google Shape;849;p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5496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50" name="Google Shape;850;p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95546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1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7248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2" name="Google Shape;852;p1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1ABB8F54-9725-B0D8-8310-C3A40AC50CE2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4B4B902B-7DBB-75E5-4B5A-30EA886246AD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2B4E6130-7673-8C60-1A20-0E550B9CC51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D33442B2-2B88-FF4C-24F0-EF54F0ED107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C37A5490-82D4-4DE4-D7D0-6F01DC4DF8C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A17DAE2F-2047-D25E-649C-B5465AD8526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25DB0054-878A-96F3-8CDF-84B06D66487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2B23990C-27B1-2226-4E48-0621B98ABE7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61F92CA0-5F83-AFDF-13C8-976823566D4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5EA6207E-5692-4C28-96AF-231429C7B37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25921368-90C7-1A3A-B377-2B110777135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BF67FF81-3330-2377-D305-43264063C39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07D1A1F-A47D-5565-6C9E-10D18BE90C4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7E08957-64E7-D1BA-404E-5D74C49479F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7ADC497-F0C0-FFDB-8A2C-2B922E386C1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D3F5B1B-3593-9901-578E-1ADE3353F34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FF9C9F9-CB64-F548-E74F-777BDB55475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08955F0-9B92-28ED-E384-9A44C7555A1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18AA5D15-6AC1-7F2D-83E6-A2C0DD2FC3E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2564624-5537-FB00-7635-FA113A2D4D0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90F5180-9AEA-4C0E-188F-A3A076F4F05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4D0396C-7BE5-ED13-D11E-CCC6FB086D2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2FE9B4C-163F-9D69-4C47-908A8052106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0473B04-C34F-77B1-FD0B-B2C2F2D8691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293B0D7-9896-2C94-C9FB-34CF46EC566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9EFF16-31F7-5759-218F-C87A7AC71CA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/>
          <p:nvPr/>
        </p:nvSpPr>
        <p:spPr>
          <a:xfrm>
            <a:off x="609599" y="2420435"/>
            <a:ext cx="11078497" cy="2663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7100"/>
              </a:buClr>
              <a:buSzPct val="100000"/>
              <a:buFont typeface="System Font Regular"/>
              <a:buChar char="✦"/>
            </a:pPr>
            <a:r>
              <a:rPr lang="en-GB" sz="2800" dirty="0">
                <a:solidFill>
                  <a:schemeClr val="lt1"/>
                </a:solidFill>
              </a:rPr>
              <a:t>Pupils – write</a:t>
            </a:r>
            <a:r>
              <a:rPr lang="en-GB" sz="2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random numbers from 1 to 20 in your grid.</a:t>
            </a:r>
            <a:endParaRPr sz="2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7100"/>
              </a:buClr>
              <a:buSzPct val="100000"/>
              <a:buFont typeface="System Font Regular"/>
              <a:buChar char="✦"/>
            </a:pPr>
            <a:r>
              <a:rPr lang="en-GB" sz="2800" dirty="0">
                <a:solidFill>
                  <a:schemeClr val="lt1"/>
                </a:solidFill>
              </a:rPr>
              <a:t>Pupils – you can write the same number up to 3 times.</a:t>
            </a:r>
          </a:p>
          <a:p>
            <a:pPr marL="742950" marR="0" lvl="0" indent="-742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7100"/>
              </a:buClr>
              <a:buSzPct val="100000"/>
              <a:buFont typeface="System Font Regular"/>
              <a:buChar char="✦"/>
            </a:pPr>
            <a:r>
              <a:rPr lang="en-GB" sz="2800" dirty="0">
                <a:solidFill>
                  <a:schemeClr val="lt1"/>
                </a:solidFill>
              </a:rPr>
              <a:t>Pupils – you can only cross off </a:t>
            </a:r>
            <a:r>
              <a:rPr lang="en-GB" sz="2800" u="sng" dirty="0">
                <a:solidFill>
                  <a:schemeClr val="lt1"/>
                </a:solidFill>
              </a:rPr>
              <a:t>one</a:t>
            </a:r>
            <a:r>
              <a:rPr lang="en-GB" sz="2800" dirty="0">
                <a:solidFill>
                  <a:schemeClr val="lt1"/>
                </a:solidFill>
              </a:rPr>
              <a:t> number at a time.</a:t>
            </a:r>
          </a:p>
          <a:p>
            <a:pPr marL="742950" indent="-742950">
              <a:buClr>
                <a:srgbClr val="FE7100"/>
              </a:buClr>
              <a:buSzPct val="100000"/>
              <a:buFont typeface="System Font Regular"/>
              <a:buChar char="✦"/>
            </a:pPr>
            <a:r>
              <a:rPr lang="en-GB" sz="2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Teacher – use the next slide to call random numbers to your class until someone shouts “Bot bingo!”</a:t>
            </a:r>
            <a:br>
              <a:rPr lang="en-GB" sz="2800" dirty="0">
                <a:solidFill>
                  <a:schemeClr val="lt1"/>
                </a:solidFill>
              </a:rPr>
            </a:br>
            <a:endParaRPr lang="en-GB" sz="28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46DDE7-3B47-B7B2-12BA-060ED0669E2A}"/>
              </a:ext>
            </a:extLst>
          </p:cNvPr>
          <p:cNvGrpSpPr/>
          <p:nvPr/>
        </p:nvGrpSpPr>
        <p:grpSpPr>
          <a:xfrm>
            <a:off x="2678612" y="-387499"/>
            <a:ext cx="6834777" cy="2110740"/>
            <a:chOff x="2678610" y="-387499"/>
            <a:chExt cx="6834777" cy="2110740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06B469E9-FBE8-3F27-6BC2-36DC889DE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78610" y="-387499"/>
              <a:ext cx="6834777" cy="2110740"/>
            </a:xfrm>
            <a:prstGeom prst="rect">
              <a:avLst/>
            </a:prstGeom>
          </p:spPr>
        </p:pic>
        <p:sp>
          <p:nvSpPr>
            <p:cNvPr id="6" name="Google Shape;50;p1">
              <a:extLst>
                <a:ext uri="{FF2B5EF4-FFF2-40B4-BE49-F238E27FC236}">
                  <a16:creationId xmlns:a16="http://schemas.microsoft.com/office/drawing/2014/main" id="{361D2FED-EFA8-57FD-AF6D-8D4368BFA02E}"/>
                </a:ext>
              </a:extLst>
            </p:cNvPr>
            <p:cNvSpPr txBox="1">
              <a:spLocks/>
            </p:cNvSpPr>
            <p:nvPr/>
          </p:nvSpPr>
          <p:spPr>
            <a:xfrm>
              <a:off x="3059553" y="762228"/>
              <a:ext cx="6072893" cy="8039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defRPr sz="4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GB" sz="4000" b="1" dirty="0">
                  <a:latin typeface="Arial Black" panose="020B0604020202020204" pitchFamily="34" charset="0"/>
                  <a:cs typeface="Arial Black" panose="020B0604020202020204" pitchFamily="34" charset="0"/>
                </a:rPr>
                <a:t>HOW TO PLAY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4F87062-C6D4-0C71-7428-1DF7B24D854C}"/>
              </a:ext>
            </a:extLst>
          </p:cNvPr>
          <p:cNvGrpSpPr/>
          <p:nvPr/>
        </p:nvGrpSpPr>
        <p:grpSpPr>
          <a:xfrm>
            <a:off x="5061974" y="1495279"/>
            <a:ext cx="2068052" cy="872989"/>
            <a:chOff x="5061974" y="1495279"/>
            <a:chExt cx="2068052" cy="872989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3F8D32C4-C618-BD18-3B85-1A44639BE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61974" y="1495279"/>
              <a:ext cx="2068052" cy="872989"/>
            </a:xfrm>
            <a:prstGeom prst="rect">
              <a:avLst/>
            </a:prstGeom>
          </p:spPr>
        </p:pic>
        <p:sp>
          <p:nvSpPr>
            <p:cNvPr id="12" name="Google Shape;63;p2">
              <a:extLst>
                <a:ext uri="{FF2B5EF4-FFF2-40B4-BE49-F238E27FC236}">
                  <a16:creationId xmlns:a16="http://schemas.microsoft.com/office/drawing/2014/main" id="{9084F6C3-45D4-F665-A6FE-F023C6B881D0}"/>
                </a:ext>
              </a:extLst>
            </p:cNvPr>
            <p:cNvSpPr/>
            <p:nvPr/>
          </p:nvSpPr>
          <p:spPr>
            <a:xfrm>
              <a:off x="5191432" y="1719197"/>
              <a:ext cx="1791929" cy="4000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b="1" u="none" strike="noStrike" cap="none" spc="-150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BOT BINGO</a:t>
              </a:r>
              <a:endParaRPr sz="2000" b="1" u="none" strike="noStrike" cap="none" spc="-15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</p:grpSp>
      <p:sp>
        <p:nvSpPr>
          <p:cNvPr id="25" name="Google Shape;63;p2">
            <a:extLst>
              <a:ext uri="{FF2B5EF4-FFF2-40B4-BE49-F238E27FC236}">
                <a16:creationId xmlns:a16="http://schemas.microsoft.com/office/drawing/2014/main" id="{979338A5-371D-CDDD-88D1-7F8E4C4BF060}"/>
              </a:ext>
            </a:extLst>
          </p:cNvPr>
          <p:cNvSpPr/>
          <p:nvPr/>
        </p:nvSpPr>
        <p:spPr>
          <a:xfrm>
            <a:off x="1354790" y="5240919"/>
            <a:ext cx="1730166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Here is an example:</a:t>
            </a:r>
            <a:endParaRPr sz="25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14024C7-F4C8-A8C8-5D21-4E55F5C1E12A}"/>
              </a:ext>
            </a:extLst>
          </p:cNvPr>
          <p:cNvGrpSpPr/>
          <p:nvPr/>
        </p:nvGrpSpPr>
        <p:grpSpPr>
          <a:xfrm>
            <a:off x="4710745" y="5240919"/>
            <a:ext cx="6126465" cy="1244798"/>
            <a:chOff x="2786710" y="4958736"/>
            <a:chExt cx="8577454" cy="150879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C283FDC-3394-D7B5-FAB3-88DDEDDF8863}"/>
                </a:ext>
              </a:extLst>
            </p:cNvPr>
            <p:cNvGrpSpPr/>
            <p:nvPr/>
          </p:nvGrpSpPr>
          <p:grpSpPr>
            <a:xfrm>
              <a:off x="2786710" y="4958736"/>
              <a:ext cx="8540194" cy="1508799"/>
              <a:chOff x="3059555" y="5264446"/>
              <a:chExt cx="7417340" cy="1310424"/>
            </a:xfrm>
            <a:solidFill>
              <a:srgbClr val="253E42"/>
            </a:solidFill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1B72539-A0C6-4FDB-5D4E-7E0A907762E7}"/>
                  </a:ext>
                </a:extLst>
              </p:cNvPr>
              <p:cNvSpPr/>
              <p:nvPr/>
            </p:nvSpPr>
            <p:spPr>
              <a:xfrm>
                <a:off x="3059555" y="526891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EFEAF9C-19A6-1FC1-871A-032CC90D235D}"/>
                  </a:ext>
                </a:extLst>
              </p:cNvPr>
              <p:cNvSpPr/>
              <p:nvPr/>
            </p:nvSpPr>
            <p:spPr>
              <a:xfrm>
                <a:off x="3059555" y="592189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382288E-CC11-50DC-1CD7-053BB87B21BE}"/>
                  </a:ext>
                </a:extLst>
              </p:cNvPr>
              <p:cNvSpPr/>
              <p:nvPr/>
            </p:nvSpPr>
            <p:spPr>
              <a:xfrm>
                <a:off x="4545045" y="526891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6DD5AAC-2681-C14E-8E03-6766DFE7AEF7}"/>
                  </a:ext>
                </a:extLst>
              </p:cNvPr>
              <p:cNvSpPr/>
              <p:nvPr/>
            </p:nvSpPr>
            <p:spPr>
              <a:xfrm>
                <a:off x="4545045" y="592189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4D490B6-FCF2-9C1B-7E0E-D763C4B5A365}"/>
                  </a:ext>
                </a:extLst>
              </p:cNvPr>
              <p:cNvSpPr/>
              <p:nvPr/>
            </p:nvSpPr>
            <p:spPr>
              <a:xfrm>
                <a:off x="6030535" y="526891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98D882A-36B2-16F1-F9DE-F1877031A892}"/>
                  </a:ext>
                </a:extLst>
              </p:cNvPr>
              <p:cNvSpPr/>
              <p:nvPr/>
            </p:nvSpPr>
            <p:spPr>
              <a:xfrm>
                <a:off x="6030535" y="592189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05FDE6A-8F1C-CFA4-C704-D62968039B6D}"/>
                  </a:ext>
                </a:extLst>
              </p:cNvPr>
              <p:cNvSpPr/>
              <p:nvPr/>
            </p:nvSpPr>
            <p:spPr>
              <a:xfrm>
                <a:off x="7510970" y="526891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D93E2DE-DBF1-BE56-6178-52E92B58621B}"/>
                  </a:ext>
                </a:extLst>
              </p:cNvPr>
              <p:cNvSpPr/>
              <p:nvPr/>
            </p:nvSpPr>
            <p:spPr>
              <a:xfrm>
                <a:off x="7510970" y="5921890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AA595CC-85A9-C292-DEC8-1209C3E3923F}"/>
                  </a:ext>
                </a:extLst>
              </p:cNvPr>
              <p:cNvSpPr/>
              <p:nvPr/>
            </p:nvSpPr>
            <p:spPr>
              <a:xfrm>
                <a:off x="8991405" y="5264446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E596DA4-4AD4-9536-6C91-ECE4AB7DC934}"/>
                  </a:ext>
                </a:extLst>
              </p:cNvPr>
              <p:cNvSpPr/>
              <p:nvPr/>
            </p:nvSpPr>
            <p:spPr>
              <a:xfrm>
                <a:off x="8991405" y="5917426"/>
                <a:ext cx="1485490" cy="652980"/>
              </a:xfrm>
              <a:prstGeom prst="rec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Google Shape;63;p2"/>
            <p:cNvSpPr/>
            <p:nvPr/>
          </p:nvSpPr>
          <p:spPr>
            <a:xfrm>
              <a:off x="2798352" y="50152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6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26" name="Google Shape;63;p2">
              <a:extLst>
                <a:ext uri="{FF2B5EF4-FFF2-40B4-BE49-F238E27FC236}">
                  <a16:creationId xmlns:a16="http://schemas.microsoft.com/office/drawing/2014/main" id="{B0403551-07DF-7DCF-BF78-502BB9E90580}"/>
                </a:ext>
              </a:extLst>
            </p:cNvPr>
            <p:cNvSpPr/>
            <p:nvPr/>
          </p:nvSpPr>
          <p:spPr>
            <a:xfrm>
              <a:off x="4502897" y="50152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13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27" name="Google Shape;63;p2">
              <a:extLst>
                <a:ext uri="{FF2B5EF4-FFF2-40B4-BE49-F238E27FC236}">
                  <a16:creationId xmlns:a16="http://schemas.microsoft.com/office/drawing/2014/main" id="{679CC45E-05B0-FD9D-EC93-2D8D388EB795}"/>
                </a:ext>
              </a:extLst>
            </p:cNvPr>
            <p:cNvSpPr/>
            <p:nvPr/>
          </p:nvSpPr>
          <p:spPr>
            <a:xfrm>
              <a:off x="6213264" y="50152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7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28" name="Google Shape;63;p2">
              <a:extLst>
                <a:ext uri="{FF2B5EF4-FFF2-40B4-BE49-F238E27FC236}">
                  <a16:creationId xmlns:a16="http://schemas.microsoft.com/office/drawing/2014/main" id="{7BBF6705-56AE-FCDE-523F-6980E147EB4C}"/>
                </a:ext>
              </a:extLst>
            </p:cNvPr>
            <p:cNvSpPr/>
            <p:nvPr/>
          </p:nvSpPr>
          <p:spPr>
            <a:xfrm>
              <a:off x="7923631" y="5015282"/>
              <a:ext cx="1698726" cy="7833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9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29" name="Google Shape;63;p2">
              <a:extLst>
                <a:ext uri="{FF2B5EF4-FFF2-40B4-BE49-F238E27FC236}">
                  <a16:creationId xmlns:a16="http://schemas.microsoft.com/office/drawing/2014/main" id="{C174568B-D48C-EDFC-E0DE-A45910502D1E}"/>
                </a:ext>
              </a:extLst>
            </p:cNvPr>
            <p:cNvSpPr/>
            <p:nvPr/>
          </p:nvSpPr>
          <p:spPr>
            <a:xfrm>
              <a:off x="9653797" y="50152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11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30" name="Google Shape;63;p2">
              <a:extLst>
                <a:ext uri="{FF2B5EF4-FFF2-40B4-BE49-F238E27FC236}">
                  <a16:creationId xmlns:a16="http://schemas.microsoft.com/office/drawing/2014/main" id="{9BC1305F-C141-DB8C-2916-BFC434249C0A}"/>
                </a:ext>
              </a:extLst>
            </p:cNvPr>
            <p:cNvSpPr/>
            <p:nvPr/>
          </p:nvSpPr>
          <p:spPr>
            <a:xfrm>
              <a:off x="2809993" y="57816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4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31" name="Google Shape;63;p2">
              <a:extLst>
                <a:ext uri="{FF2B5EF4-FFF2-40B4-BE49-F238E27FC236}">
                  <a16:creationId xmlns:a16="http://schemas.microsoft.com/office/drawing/2014/main" id="{93C4914A-E1EE-6DF6-4163-4B642213DDBA}"/>
                </a:ext>
              </a:extLst>
            </p:cNvPr>
            <p:cNvSpPr/>
            <p:nvPr/>
          </p:nvSpPr>
          <p:spPr>
            <a:xfrm>
              <a:off x="4514538" y="57816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9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32" name="Google Shape;63;p2">
              <a:extLst>
                <a:ext uri="{FF2B5EF4-FFF2-40B4-BE49-F238E27FC236}">
                  <a16:creationId xmlns:a16="http://schemas.microsoft.com/office/drawing/2014/main" id="{EE4FBBCA-3343-0C81-670C-CBE2DEF080E3}"/>
                </a:ext>
              </a:extLst>
            </p:cNvPr>
            <p:cNvSpPr/>
            <p:nvPr/>
          </p:nvSpPr>
          <p:spPr>
            <a:xfrm>
              <a:off x="6224905" y="57816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3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33" name="Google Shape;63;p2">
              <a:extLst>
                <a:ext uri="{FF2B5EF4-FFF2-40B4-BE49-F238E27FC236}">
                  <a16:creationId xmlns:a16="http://schemas.microsoft.com/office/drawing/2014/main" id="{8B8922ED-A230-429D-5B22-F11D2BB8C904}"/>
                </a:ext>
              </a:extLst>
            </p:cNvPr>
            <p:cNvSpPr/>
            <p:nvPr/>
          </p:nvSpPr>
          <p:spPr>
            <a:xfrm>
              <a:off x="7935272" y="57816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19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  <p:sp>
          <p:nvSpPr>
            <p:cNvPr id="34" name="Google Shape;63;p2">
              <a:extLst>
                <a:ext uri="{FF2B5EF4-FFF2-40B4-BE49-F238E27FC236}">
                  <a16:creationId xmlns:a16="http://schemas.microsoft.com/office/drawing/2014/main" id="{D2FDAEB7-4EE0-F2BD-395E-3653A125AEF0}"/>
                </a:ext>
              </a:extLst>
            </p:cNvPr>
            <p:cNvSpPr/>
            <p:nvPr/>
          </p:nvSpPr>
          <p:spPr>
            <a:xfrm>
              <a:off x="9665438" y="5781682"/>
              <a:ext cx="1698726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 b="1" u="none" strike="noStrike" cap="none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  <a:sym typeface="Arial"/>
                </a:rPr>
                <a:t>5</a:t>
              </a:r>
              <a:endParaRPr sz="3600" b="1" u="none" strike="noStrike" cap="none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16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16</a:t>
            </a:r>
            <a:endParaRPr/>
          </a:p>
        </p:txBody>
      </p:sp>
      <p:pic>
        <p:nvPicPr>
          <p:cNvPr id="858" name="Google Shape;858;p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9" name="Google Shape;859;p1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16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161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3" name="Google Shape;863;p1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395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4" name="Google Shape;864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5" name="Google Shape;865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6" name="Google Shape;866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7" name="Google Shape;867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16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033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16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75239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16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60170" y="383778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16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32201" y="385425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3" name="Google Shape;873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00434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23259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79" name="Google Shape;879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5496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0" name="Google Shape;880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95546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1" name="Google Shape;881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7248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2" name="Google Shape;882;p1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3" name="Google Shape;883;p16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2844" y="382945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84EB4717-5B8C-79BA-F05D-73233EA6F79A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D83C3C2F-348B-EFC1-4A0A-C97F33CA6B0D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97AB6874-2423-E0F2-7D2C-39651BE0CE0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144905E6-6D66-4423-01CB-CDEBB136419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25500C26-35FF-02E2-6B4D-53CC7103514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20122749-74B1-F477-CB4F-00A77BCB214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44C041BE-671B-6F69-70BD-997D6B62396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A3F9B882-084D-6292-9164-18EB48C70A3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38B8A493-D894-664D-8FF4-21536963037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E1FD3F30-40BC-ECD2-3B5C-AA96AA2B7AF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4F3E3EBA-21C8-8A2B-86A9-73D1278E115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2F552D16-D44C-BAB6-6E91-9DDC7037612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EEE8985-0FB4-3C35-B270-27CD0D64B38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B5097557-EA7D-6EED-1376-A0B7DBDDF80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647FBB0-B33D-CAA0-6D55-B8F5733334E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69B2D6F-C241-93E5-34C7-0E9EA154D9F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F12D068-89D3-C141-64A9-0592F2EFFB3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8958653-3D5B-2562-00D7-7E9F0153948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937B170-20E5-B9CD-2D25-030697C6791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6F1E2EC-F456-92F3-62AA-FC1A6CA6CAD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B87EE11-EC6B-00FE-261A-B436B40CD75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E3E14C8-C9B2-7514-046C-D26815F1BCBB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6E12812-00BC-56BA-758C-F8535515EEE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ACA9585-6C9F-C8AF-8977-B60A5641948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48D7FE31-B58D-C567-6F0D-FFAACC79E36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FB15B43-7D15-C748-DB92-13DD4933CFA7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16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17</a:t>
            </a:r>
            <a:endParaRPr/>
          </a:p>
        </p:txBody>
      </p:sp>
      <p:pic>
        <p:nvPicPr>
          <p:cNvPr id="889" name="Google Shape;889;p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0" name="Google Shape;890;p1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891" name="Google Shape;891;p16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162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4" name="Google Shape;894;p1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395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5" name="Google Shape;895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6" name="Google Shape;896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8" name="Google Shape;898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9" name="Google Shape;899;p16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033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Google Shape;900;p16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75239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Google Shape;901;p16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760170" y="3837789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Google Shape;902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3" name="Google Shape;903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09417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4" name="Google Shape;904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5" name="Google Shape;905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8" name="Google Shape;908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3224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9" name="Google Shape;909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63946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10" name="Google Shape;910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04529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1" name="Google Shape;911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36231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2" name="Google Shape;912;p1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3" name="Google Shape;913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30555" y="382945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4" name="Google Shape;914;p16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80075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21ADF1D6-DCB9-FB4A-6C6C-859E4A8370D8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8740CA59-4FDD-76B4-EE96-05D90F4CC96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A9610419-B066-A8B5-41ED-BA728A7615C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524601B4-E6AA-4063-BD9E-E9AB11A14FF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756ED06B-AF36-4928-28D3-6EF10216CC5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B2D7BDB0-ED06-621F-61EE-3BD96143F65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4E9EAECF-BE04-A4C6-691F-D747BBBF5FD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E91F919A-EB1E-3B33-8622-937628CA772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B20A46FB-3239-298E-2DA9-EC1E2CAD904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BBC09834-1744-55C4-986F-6ED045C8362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3973B0D0-28EE-63F0-EC9B-DBA3DDE800D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06FE22CA-29D7-F6B3-D71F-8F7C5260B7E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8FA81C9-E7A9-52C2-00C6-0C0A577D155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72A0AE8-8A3B-4233-FAEB-BF0A666F559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2639363-7D79-0E03-DEC6-E69E7CCC0E0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DB5B8E6-EF3C-B29C-620D-DFF67871A84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4122585-9687-A7D3-3307-495CCA09339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82BD328-9060-D901-7855-1B65E209512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56ACBDA-683C-7E31-9C3E-A0F57899D592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8605265-23EF-4C1C-5061-1ECFA3AD5D9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781136C-E05A-7A09-1BBD-E984325AA24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EC7E800-D574-50FE-D33E-3027B0E6DEE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A892E46-6752-E86B-3AF8-23194555E1F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85DFD38-740C-BE75-EC6A-735E5888159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C9093FD-140C-FD0F-787F-8057EE25A7E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465957-15F9-41E7-622C-C9872E00385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16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18</a:t>
            </a:r>
            <a:endParaRPr/>
          </a:p>
        </p:txBody>
      </p:sp>
      <p:pic>
        <p:nvPicPr>
          <p:cNvPr id="920" name="Google Shape;920;p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" name="Google Shape;921;p1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922" name="Google Shape;922;p16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163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5" name="Google Shape;925;p16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395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26" name="Google Shape;926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7" name="Google Shape;927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8" name="Google Shape;928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9" name="Google Shape;929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0" name="Google Shape;930;p1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033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1" name="Google Shape;931;p16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75239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Google Shape;932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3" name="Google Shape;933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14996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4" name="Google Shape;934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6" name="Google Shape;936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7" name="Google Shape;937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8" name="Google Shape;938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37821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9" name="Google Shape;939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69525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0" name="Google Shape;940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10108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1" name="Google Shape;941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41810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2" name="Google Shape;942;p16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3" name="Google Shape;943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1650" y="382945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4" name="Google Shape;944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71816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5" name="Google Shape;945;p16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615075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4A4306FC-3BD3-5CC5-A998-A72F298F3E17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2BACE95A-B055-4A89-63CB-8981C8F7AC7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B13AA4D9-9D15-4AAE-1A01-5B164B7CE54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55983D30-3A05-68F1-F557-229B6E27E77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4122D09A-B29E-2CA2-6782-73FA6459A6BF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F6AF05EA-4E7D-129A-5994-E3ED2775B1F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3B67DBE3-0827-A6CB-72E5-64B70847E88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19450FBD-1251-A281-0616-040AE8B4B5D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89291BEB-082C-64DF-8C20-3F2551097DC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895CCAFC-0A4D-3197-56B9-5311E2DB71B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82DB05A6-2602-3614-6983-15558FF0056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46C9E84F-F90A-70CF-F5AB-3172B5C4C84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4289301-6513-EC30-A0E9-ED435DC40CF2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A74B594-8E4E-9EDE-C982-9EC0544A074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7920305-7557-7052-ED87-AF735AB9D13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836E566-09B0-C027-74DB-A193376F1C9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B9A5466-59F2-F5FC-8229-C5AFB98DEC4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7FFB38A-9583-71B8-D67B-7D23E0F11D0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20B97B68-1BB1-C9D4-2119-999EA2DF13F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4CAD6A5-0A81-DAF4-ADA5-F6D67FF204E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414AF07-9E6A-A0D4-87CC-AC1AD3AA648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B6F239D-476B-18F2-3CF6-9B76BA5B9CB3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3352703-AD7E-C9F9-11B8-4E52E5BD5D7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1992872-CD25-71D1-8C0C-7A97C9085E0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B451E2C-18B0-4B02-4A40-02DE1CE9F4E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9402C-B860-294C-5917-001C3792F04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16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19</a:t>
            </a:r>
            <a:endParaRPr/>
          </a:p>
        </p:txBody>
      </p:sp>
      <p:pic>
        <p:nvPicPr>
          <p:cNvPr id="951" name="Google Shape;951;p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2" name="Google Shape;952;p1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953" name="Google Shape;953;p16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164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6" name="Google Shape;956;p1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395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7" name="Google Shape;957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8" name="Google Shape;958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9" name="Google Shape;959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0" name="Google Shape;960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1" name="Google Shape;961;p16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5033" y="3837787"/>
            <a:ext cx="401688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2" name="Google Shape;962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3" name="Google Shape;963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5597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5" name="Google Shape;965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6" name="Google Shape;966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7" name="Google Shape;967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8" name="Google Shape;968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4842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9" name="Google Shape;969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80126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0" name="Google Shape;970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20709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1" name="Google Shape;971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52411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2" name="Google Shape;972;p16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3" name="Google Shape;973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725597" y="382945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74" name="Google Shape;974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175763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5" name="Google Shape;975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619022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6" name="Google Shape;976;p16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082582" y="382945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9" action="ppaction://hlinksldjump"/>
            <a:extLst>
              <a:ext uri="{FF2B5EF4-FFF2-40B4-BE49-F238E27FC236}">
                <a16:creationId xmlns:a16="http://schemas.microsoft.com/office/drawing/2014/main" id="{F90B7E9F-179D-97A9-BB00-045F3FAA414A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1" action="ppaction://hlinksldjump"/>
            <a:extLst>
              <a:ext uri="{FF2B5EF4-FFF2-40B4-BE49-F238E27FC236}">
                <a16:creationId xmlns:a16="http://schemas.microsoft.com/office/drawing/2014/main" id="{B9214CBF-15B7-64D9-D9FB-05F458727DC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2" action="ppaction://hlinksldjump"/>
            <a:extLst>
              <a:ext uri="{FF2B5EF4-FFF2-40B4-BE49-F238E27FC236}">
                <a16:creationId xmlns:a16="http://schemas.microsoft.com/office/drawing/2014/main" id="{3A76F858-CB3B-BAF5-6858-57F2321B538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3" action="ppaction://hlinksldjump"/>
            <a:extLst>
              <a:ext uri="{FF2B5EF4-FFF2-40B4-BE49-F238E27FC236}">
                <a16:creationId xmlns:a16="http://schemas.microsoft.com/office/drawing/2014/main" id="{DF3DE9A7-33C7-E9E0-7D96-24103E401C2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4" action="ppaction://hlinksldjump"/>
            <a:extLst>
              <a:ext uri="{FF2B5EF4-FFF2-40B4-BE49-F238E27FC236}">
                <a16:creationId xmlns:a16="http://schemas.microsoft.com/office/drawing/2014/main" id="{5F2A3487-EF40-FAE8-6B8F-40672318874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5" action="ppaction://hlinksldjump"/>
            <a:extLst>
              <a:ext uri="{FF2B5EF4-FFF2-40B4-BE49-F238E27FC236}">
                <a16:creationId xmlns:a16="http://schemas.microsoft.com/office/drawing/2014/main" id="{D272D8A8-7469-5F50-A225-1A0E3FE9BA7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6" action="ppaction://hlinksldjump"/>
            <a:extLst>
              <a:ext uri="{FF2B5EF4-FFF2-40B4-BE49-F238E27FC236}">
                <a16:creationId xmlns:a16="http://schemas.microsoft.com/office/drawing/2014/main" id="{8A3780D9-2CDF-CB5D-2AA5-6C5D282C43E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7" action="ppaction://hlinksldjump"/>
            <a:extLst>
              <a:ext uri="{FF2B5EF4-FFF2-40B4-BE49-F238E27FC236}">
                <a16:creationId xmlns:a16="http://schemas.microsoft.com/office/drawing/2014/main" id="{0E93553C-4346-EBD4-5B59-DBCA206B506B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8" action="ppaction://hlinksldjump"/>
            <a:extLst>
              <a:ext uri="{FF2B5EF4-FFF2-40B4-BE49-F238E27FC236}">
                <a16:creationId xmlns:a16="http://schemas.microsoft.com/office/drawing/2014/main" id="{EFD05D39-C82D-6AD0-7D63-987EE3E6551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9" action="ppaction://hlinksldjump"/>
            <a:extLst>
              <a:ext uri="{FF2B5EF4-FFF2-40B4-BE49-F238E27FC236}">
                <a16:creationId xmlns:a16="http://schemas.microsoft.com/office/drawing/2014/main" id="{87B228C2-79F9-AFC8-C022-235CF53A5DEA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20" action="ppaction://hlinksldjump"/>
            <a:extLst>
              <a:ext uri="{FF2B5EF4-FFF2-40B4-BE49-F238E27FC236}">
                <a16:creationId xmlns:a16="http://schemas.microsoft.com/office/drawing/2014/main" id="{CB0D57C9-50E2-2B32-89C5-7AB41F11DF6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1" action="ppaction://hlinksldjump"/>
            <a:extLst>
              <a:ext uri="{FF2B5EF4-FFF2-40B4-BE49-F238E27FC236}">
                <a16:creationId xmlns:a16="http://schemas.microsoft.com/office/drawing/2014/main" id="{8D0C3EC1-113B-D667-5A48-8EC2F0549510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C5B27BA-FCA0-17AB-A60B-E2C40560EC1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97709A1-A4EA-B770-AA76-46A1D364629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C484B5A-A625-B9DF-303C-3599B4B06B56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B6158F7-E7DB-FE7E-F849-B6DC998BC20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5A62AB9-2CD3-56D6-04F9-6E3E46C721B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B1D0191-A558-2F6B-94D1-C5F28EA1CB8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7F1E589-93E9-4C30-A713-0175BA1F044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C6AE6D7-313C-DFA5-DBD5-720EEE499BD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B5A1DE1-DEBD-4060-CEC0-767A8A73018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1A49976-8E2E-DE21-CE65-69CDB630A10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A3E7B34-594A-5428-9903-24EACC3D5DE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431EC7A-03A6-F257-C8ED-4DE4BD5E350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996B55F-73A7-2A17-66A1-F8BA6A3DFC5A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B685A7-D871-0642-45E1-FB6D2133B0F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16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Rekenrek 20</a:t>
            </a:r>
            <a:endParaRPr/>
          </a:p>
        </p:txBody>
      </p:sp>
      <p:pic>
        <p:nvPicPr>
          <p:cNvPr id="982" name="Google Shape;982;p1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3" name="Google Shape;983;p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984" name="Google Shape;984;p16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165"/>
          <p:cNvSpPr txBox="1"/>
          <p:nvPr/>
        </p:nvSpPr>
        <p:spPr>
          <a:xfrm>
            <a:off x="341680" y="188568"/>
            <a:ext cx="6108830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value is represented?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7" name="Google Shape;987;p16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1680" y="1142439"/>
            <a:ext cx="8714373" cy="4983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8" name="Google Shape;988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4921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9" name="Google Shape;989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3458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0" name="Google Shape;990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6899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1" name="Google Shape;991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78510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3" name="Google Shape;993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25597" y="210562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Google Shape;994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3142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" name="Google Shape;995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4337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6" name="Google Shape;996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19493" y="2112709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7" name="Google Shape;997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70653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8" name="Google Shape;998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48422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9" name="Google Shape;999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80126" y="210562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0" name="Google Shape;1000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20709" y="210562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1" name="Google Shape;1001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52411" y="210562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1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8768" y="3829458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3" name="Google Shape;1003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725597" y="3829457"/>
            <a:ext cx="401687" cy="131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4" name="Google Shape;1004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75763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5" name="Google Shape;1005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19022" y="3829457"/>
            <a:ext cx="401687" cy="1316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6" name="Google Shape;1006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51001" y="3829455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7" name="Google Shape;1007;p16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52411" y="3837787"/>
            <a:ext cx="401687" cy="1316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C55BA62E-911B-55A6-E658-402EB80C79C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2A1CC9EB-3FF2-0231-3A5C-608B6FD6896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2750EA99-CEDE-DF84-8837-4A81F84C77B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2706D916-0C13-CE51-9718-677DBADF4BB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45005447-E8AE-A9AD-856F-FE39BDFC360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BAFFE7D2-FFA3-836D-94B9-573F65DC524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2FBF2EEB-DF8A-9022-9658-973E2BF4B68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1CF7ACAC-2FBC-1519-5784-8FC56B975E7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0244E8E5-1FDC-CE1B-7E7D-07B149C0174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87C822E4-7285-6214-1CC6-5E61042D9E5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ED1F197B-5E56-FA05-F905-697C7B42E8E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0BA62C5B-9C3D-0D55-74FC-040101EC50FE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B78D0A6-0929-D927-B6E8-914009B4215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618A718-E2F1-498A-90A0-E259D1056E3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4885C7D-AA27-7F48-2C7D-C4ECEA98883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A328579-3ABB-F867-4039-D5D831BF118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5FD51920-0AF3-B8AB-7F6F-61B2BE31EB3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14CAB79-448C-7D42-58FA-CAFE6D6D59A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03CAC29-09FA-F586-974C-668794F02C0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CCCA825-A01E-18BF-E745-18D6BC384FA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F981AEA-BBED-A4E8-F961-E6E17EACC43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36AD0D2-435D-9606-171B-666C720CC49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41054DE-F1E0-F380-0899-3C578B3FD7D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1929162-BE37-1AAC-AD32-7264B008B15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48F7D05C-848E-7448-B5E4-02EDB993F3F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787C74-8278-0CAA-F977-0B7D644B281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Google Shape;1012;p3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</a:t>
            </a:r>
            <a:endParaRPr/>
          </a:p>
        </p:txBody>
      </p:sp>
      <p:pic>
        <p:nvPicPr>
          <p:cNvPr id="1013" name="Google Shape;101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4" name="Google Shape;1014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15" name="Google Shape;1015;p3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6" name="Google Shape;1016;p3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7" name="Google Shape;1017;p3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18" name="Google Shape;1018;p38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F7CB6D28-F5CA-A3ED-9770-1979EEE55BA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0097E19E-07ED-794B-17C0-5EAAD82BFE0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CA2C920-7865-1E4B-68C7-1F688665286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C8CFC569-A215-81BB-283F-39467839CA7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F6B03D72-0B5C-45C2-9417-41CE5609BD2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434E36BF-77B0-B4F3-3465-02C5ED43704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8489D0EC-9CAA-D6EE-DC8F-2436A343140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D3EEFE16-9C20-C648-4629-539347E732D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E93CB1DF-00C5-1F82-0334-98BA626FA1C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89629C59-2EC6-31A1-249A-920BDFFC383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0201AE28-9467-273B-A776-77C8441AC9A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7F89DDDA-F2AA-DA55-1983-E71C8733B5F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D824463-59F9-0024-85E0-92A4002240E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DC4EB1AE-D527-4D17-88C6-C142293CB3F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1330527-8668-F829-26C8-ACCCCF48146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DAF14A9-7CA8-1AB7-6D19-62BDCF8FFE9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A216AB0-0026-83DD-3E17-2DF6EE131C1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25EB931-0CB0-3E08-E413-F5ECDA11D64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5F06717-52A6-713F-3B14-4DB4641217D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44D3BC2-B603-142E-638D-FF44A4314E4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6819A354-B1E3-093D-B98E-ED36F7C4C6F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8114DDC-CB36-294F-3B38-6B489736BD2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FA6DE160-4505-D2C2-C0EB-8EA572485AC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81559F4-126D-3B7A-BFCD-AABD2194CF0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E4A8E58-D3EF-D74F-0962-4613DED97E2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DAB4E6-1A10-1489-CE96-847F3296342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3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2</a:t>
            </a:r>
            <a:endParaRPr/>
          </a:p>
        </p:txBody>
      </p:sp>
      <p:pic>
        <p:nvPicPr>
          <p:cNvPr id="1025" name="Google Shape;1025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Google Shape;1026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Google Shape;1027;p3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8" name="Google Shape;1028;p3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Google Shape;1029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Google Shape;1030;p3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2" name="Google Shape;1032;p39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E5770988-F0F9-655C-C306-375FC165EC0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FC64160A-AD83-BE41-5D05-4F9199BF85F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AF67D3C5-EB18-9F91-B8F1-A67DE049D57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DC14BD10-2358-D6BF-A106-0C2D784ED5E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21BF0FAB-272B-F354-48B6-4AB1F08CE1D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917157A5-35EA-AE33-146F-FA452FC62B1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9137B0C0-90CC-6915-131C-0BA514A3314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D364F937-CCE2-9850-C0C0-D93375CA854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D89CB330-1101-C7E6-2346-4790966F9A10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AC235898-1886-9041-3787-68C129A5E50A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06959C16-A1A9-A5DA-5E0B-AB95225B4F1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7E6305B2-BF70-3DB0-EB00-E524F1B6B0F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3BCB428-C299-61F6-81D6-60158287098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DD0E442-A74A-C317-1320-13DF4C1DE61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393B4FF-34FB-3BB5-8086-21F331F4DEF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B5A785CF-6796-0E4E-05E6-F5730116D79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2A09E10-6147-392C-388C-581D09E529F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27766E4-D580-1F78-B2DC-4163784ADD7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87880B0-113E-1DF4-38BF-F8635C9F64D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0498061-4A1C-98F5-3D27-F1CEB1ECF53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A8C2CC9-A4D9-3E4F-EAB1-2D145778FD4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09FEF92-07F8-8A5C-BF74-B8481794E74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D3115AC-D2E9-848B-5CF4-AD798BA4271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F130F0E-CDE5-00FD-8039-F9C4DD69241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65D572B-9309-C37F-C37E-BA431B7FAE4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61E4CA-04E8-2625-A5B7-7885D33EBFF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4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3</a:t>
            </a:r>
            <a:endParaRPr/>
          </a:p>
        </p:txBody>
      </p:sp>
      <p:pic>
        <p:nvPicPr>
          <p:cNvPr id="1038" name="Google Shape;1038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9" name="Google Shape;1039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40" name="Google Shape;1040;p4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1" name="Google Shape;1041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2" name="Google Shape;1042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3" name="Google Shape;1043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4" name="Google Shape;1044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46" name="Google Shape;1046;p40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74553E0-3B00-27DE-8040-51D3E317B94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DBFA755D-9594-4560-76DC-F84705D84F8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D4BAC5C3-CEBB-3090-5C1A-01125D3CC85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06CD7C58-80A2-D738-6120-63A281DFED5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A3B51EB2-B792-8765-DE81-B1ECA707560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D6AFC863-3C52-DAD1-3582-959C3F502CB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C731F67-0164-4383-B8C6-A3CDC648231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67DEF9BF-354A-DE96-DC4F-2DA30AAEC24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5C75D0E-7D6A-4888-E1B5-ABAE750B812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86C137B-E2D0-86BD-1447-4B518947737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81144AF-285F-0436-FC5D-6C9940391AF2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9828A012-66B8-B9A8-6876-0CE994490210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FE2517F-E0E8-7C21-F2A7-7B3C7EBCFD6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78A51C7-5E06-41D3-67CB-19B299F3927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1412687-5A7B-2CFD-7058-1DFF7D1797E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3185011-5D9F-5891-8D9A-2B9EC59D05F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06B2882-EEB0-B963-125D-1CA02089F8B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7F0EEFA-486C-AB0C-590E-A5F1F624081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DB4E71A-78BD-0F3B-4578-5F9A61D31C0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05C3E14-D4BA-8796-23DC-3EC6BB64CDB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BCD301C-AED0-9E38-E743-7F0C1422835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66987DB-6D81-3882-352F-3633B2B9A80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11B8F54-DE73-C41C-9ECA-9D6F939A326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C2A7EEE-5CDC-65F8-C227-BAD5A643A0E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7B2B9C9-9E4C-9E8E-B153-6BF3A5CD76C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08F67C-6DA3-BC81-DBDB-1A4BA581104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p4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4</a:t>
            </a:r>
            <a:endParaRPr/>
          </a:p>
        </p:txBody>
      </p:sp>
      <p:pic>
        <p:nvPicPr>
          <p:cNvPr id="1052" name="Google Shape;1052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54" name="Google Shape;1054;p4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5" name="Google Shape;1055;p4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6" name="Google Shape;1056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7" name="Google Shape;1057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8" name="Google Shape;1058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9" name="Google Shape;1059;p4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61" name="Google Shape;1061;p41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FC7BECF-D307-8181-3F15-FE9CA9E814A8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7ADCD69A-A292-5952-163B-BC0D393DD7C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20320B2B-A295-AD88-4CE6-02D6A17AFACC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C6C0C1A7-43BA-29EE-2F52-D8FF99EB6B0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071CACD4-4678-FEC3-4FF3-B52B37716D4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6726B4B-69CC-313E-EE51-B6B7D1184E3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D9A08189-480F-0C47-47AF-79949F2F9BB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DA2DFFD-3A1D-B70A-5B12-6681F410322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05B1D718-D881-C677-8E8D-C79167ADED4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E8E8E6F-D7F5-0D70-0E8B-CE4E2C36D84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0A61774B-59C0-BA04-460D-8ABADC1F204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A4DD5A4E-E33F-0364-AA5A-FD96B03566C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17F27D4-FAF1-8383-A8CC-13D43EA99A3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BCE1A2A-3AD4-070B-5438-A4AA69104AD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E7888F4-1C22-C2FE-01A1-7C886B50936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3B59551-24EF-997A-5799-023ADD0FB88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D5C152D-F2D3-DB42-4A0B-BC8B5148CB2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A36ABC4-EEFF-EE7C-0A99-23D4FCF3CBD2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6FBF4D7-8A80-1227-B469-B3C5AA3EC6B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9D2DDDD-3DD4-EA9D-BF98-FE75BAAED9A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BB0265E-6DF1-FA6F-6424-E92A068181A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B09B271-6641-9246-D8B6-E0C3657E69C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45D7E92-EEA6-55F6-4EB5-66F006D947A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E8C4F20-4F60-16FF-B8B2-8B6DAFCE36C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AA925DD-AEF4-A8D4-3BA2-AF31F157D4A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895421-B7E0-EFF3-F160-A8C52D17CE7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Google Shape;1066;p4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5</a:t>
            </a:r>
            <a:endParaRPr/>
          </a:p>
        </p:txBody>
      </p:sp>
      <p:pic>
        <p:nvPicPr>
          <p:cNvPr id="1067" name="Google Shape;106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8" name="Google Shape;1068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69" name="Google Shape;1069;p4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0" name="Google Shape;1070;p4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1" name="Google Shape;1071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2" name="Google Shape;1072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3" name="Google Shape;1073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4" name="Google Shape;1074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5" name="Google Shape;1075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77" name="Google Shape;1077;p42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2B2DA3EF-1718-F5E4-8890-96EAA975158D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269878A5-9120-6A42-60CD-0E650F202F0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AC36A506-4543-65B3-CA0F-002496C69A2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B5356AD5-7A91-985D-AE60-E62742945F48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5050EAF5-89BA-DC85-C924-4C6E69C2969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8D0A8339-BB99-B28E-F947-BF2ABA2BD69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3AC56B8B-4B39-D703-E41A-1AB437CEDBAA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07AEA183-4F3A-44E5-EB6B-8958579E313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F22D6281-CFF3-4289-8CBB-FF8F2DBC2CA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0A1A01D-2638-1153-4798-EB95496DD04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632AE5B3-C139-AB62-3B0B-F5A194426A8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B2125D9E-78B5-3920-798E-BC17BFA6602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1074F7A-E572-9A82-AA11-A2D56C504F3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C0F265E-0ECC-C018-3634-C2B0C69E4C1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AA0ADEE-4D2E-ED8C-815D-9DA48685923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B0C0514-797E-BBF6-6B3B-C8D690FF94F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A62FFD9-4751-6A13-894B-86B9459ECA4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A94DED6-0AF8-BB5A-B298-8B5DE53A22E0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B79F4E7-1FFD-92F0-3880-59A3785462F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2E55503-719B-1D74-2A39-B060C7980C8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1A72AD3-6A94-1067-E7B1-25825891DCC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1C81C69-A09C-95DD-D5C8-292A60971CE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50F4ED2-87B4-FA61-B63A-24928E9CB38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4CBFE11-3D95-7F51-6CBA-3F82499E0331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8ECBEA3-602F-D292-7F5A-0EF96E71CAE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801625-8108-1968-7216-593411196AA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6" name="Group 385">
            <a:extLst>
              <a:ext uri="{FF2B5EF4-FFF2-40B4-BE49-F238E27FC236}">
                <a16:creationId xmlns:a16="http://schemas.microsoft.com/office/drawing/2014/main" id="{62938074-F254-B28E-8325-B819AF37A95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49671" y="129260"/>
            <a:ext cx="9995043" cy="6520486"/>
            <a:chOff x="949671" y="129260"/>
            <a:chExt cx="9995043" cy="652048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3191303-7ECA-858D-9772-64D58B67483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888460" y="129260"/>
              <a:ext cx="0" cy="65204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15C3B0A-D15C-2D7E-8187-C01C999DCD5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218520" y="129260"/>
              <a:ext cx="0" cy="65204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Google Shape;264;p6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49671" y="275643"/>
              <a:ext cx="1755613" cy="874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GB" sz="44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 to 5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" name="Google Shape;264;p6">
              <a:extLst>
                <a:ext uri="{FF2B5EF4-FFF2-40B4-BE49-F238E27FC236}">
                  <a16:creationId xmlns:a16="http://schemas.microsoft.com/office/drawing/2014/main" id="{568D96DF-3008-5048-BA96-25A767D2D03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519919" y="275643"/>
              <a:ext cx="2007615" cy="874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GB" sz="44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6 to 10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" name="Google Shape;264;p6">
              <a:extLst>
                <a:ext uri="{FF2B5EF4-FFF2-40B4-BE49-F238E27FC236}">
                  <a16:creationId xmlns:a16="http://schemas.microsoft.com/office/drawing/2014/main" id="{60CD8111-FBF5-DDCD-2264-1920EF98D45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39785" y="275643"/>
              <a:ext cx="2304929" cy="8744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0"/>
                <a:buFont typeface="Arial"/>
                <a:buNone/>
              </a:pPr>
              <a:r>
                <a:rPr lang="en-GB" sz="4400" b="0" i="0" u="none" strike="noStrike" cap="none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11 to 20</a:t>
              </a:r>
              <a:endParaRPr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5" name="Google Shape;265;p6"/>
          <p:cNvSpPr txBox="1">
            <a:spLocks noGrp="1"/>
          </p:cNvSpPr>
          <p:nvPr>
            <p:ph type="title"/>
          </p:nvPr>
        </p:nvSpPr>
        <p:spPr>
          <a:xfrm>
            <a:off x="609600" y="-893705"/>
            <a:ext cx="10972800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 to 20 number caller</a:t>
            </a:r>
            <a:endParaRPr/>
          </a:p>
        </p:txBody>
      </p:sp>
      <p:pic>
        <p:nvPicPr>
          <p:cNvPr id="267" name="Google Shape;267;p6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6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6">
            <a:hlinkClick r:id="rId7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6">
            <a:hlinkClick r:id="rId8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6">
            <a:hlinkClick r:id="rId9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6">
            <a:hlinkClick r:id="rId10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6">
            <a:hlinkClick r:id="rId11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6">
            <a:hlinkClick r:id="rId12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6">
            <a:hlinkClick r:id="rId1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6">
            <a:hlinkClick r:id="rId14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6">
            <a:hlinkClick r:id="rId15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6">
            <a:hlinkClick r:id="rId16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6">
            <a:hlinkClick r:id="rId17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6">
            <a:hlinkClick r:id="rId19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6">
            <a:hlinkClick r:id="rId20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6">
            <a:hlinkClick r:id="rId21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6">
            <a:hlinkClick r:id="rId22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6">
            <a:hlinkClick r:id="rId23" action="ppaction://hlinksldjump"/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6">
            <a:hlinkClick r:id="rId24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6">
            <a:hlinkClick r:id="rId26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6">
            <a:hlinkClick r:id="rId27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6">
            <a:hlinkClick r:id="rId28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6">
            <a:hlinkClick r:id="rId29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6">
            <a:hlinkClick r:id="rId30" action="ppaction://hlinksldjump"/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6">
            <a:hlinkClick r:id="rId31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6">
            <a:hlinkClick r:id="rId33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6">
            <a:hlinkClick r:id="rId34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6">
            <a:hlinkClick r:id="rId35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6">
            <a:hlinkClick r:id="rId36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6">
            <a:hlinkClick r:id="rId37" action="ppaction://hlinksldjump"/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67;p6">
            <a:hlinkClick r:id="rId38" action="ppaction://hlinksldjump"/>
            <a:extLst>
              <a:ext uri="{FF2B5EF4-FFF2-40B4-BE49-F238E27FC236}">
                <a16:creationId xmlns:a16="http://schemas.microsoft.com/office/drawing/2014/main" id="{986F605E-1F32-476E-6E80-7A987316B49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68;p6">
            <a:hlinkClick r:id="rId39" action="ppaction://hlinksldjump"/>
            <a:extLst>
              <a:ext uri="{FF2B5EF4-FFF2-40B4-BE49-F238E27FC236}">
                <a16:creationId xmlns:a16="http://schemas.microsoft.com/office/drawing/2014/main" id="{9AB6B46F-92BB-BFA3-3377-28ACC6C70AB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69;p6">
            <a:hlinkClick r:id="rId40" action="ppaction://hlinksldjump"/>
            <a:extLst>
              <a:ext uri="{FF2B5EF4-FFF2-40B4-BE49-F238E27FC236}">
                <a16:creationId xmlns:a16="http://schemas.microsoft.com/office/drawing/2014/main" id="{53522BE8-6C80-2CA5-EA77-20AB0E94788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70;p6">
            <a:hlinkClick r:id="rId41" action="ppaction://hlinksldjump"/>
            <a:extLst>
              <a:ext uri="{FF2B5EF4-FFF2-40B4-BE49-F238E27FC236}">
                <a16:creationId xmlns:a16="http://schemas.microsoft.com/office/drawing/2014/main" id="{4699F23A-A531-876B-B29B-05AB64BB24E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9154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74;p6">
            <a:hlinkClick r:id="rId42" action="ppaction://hlinksldjump"/>
            <a:extLst>
              <a:ext uri="{FF2B5EF4-FFF2-40B4-BE49-F238E27FC236}">
                <a16:creationId xmlns:a16="http://schemas.microsoft.com/office/drawing/2014/main" id="{FADB825C-5925-C57B-1482-BE3673FE307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75;p6">
            <a:hlinkClick r:id="rId43" action="ppaction://hlinksldjump"/>
            <a:extLst>
              <a:ext uri="{FF2B5EF4-FFF2-40B4-BE49-F238E27FC236}">
                <a16:creationId xmlns:a16="http://schemas.microsoft.com/office/drawing/2014/main" id="{9787F710-C586-F8CA-52E5-E9269FF28C8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1428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79;p6">
            <a:hlinkClick r:id="rId44" action="ppaction://hlinksldjump"/>
            <a:extLst>
              <a:ext uri="{FF2B5EF4-FFF2-40B4-BE49-F238E27FC236}">
                <a16:creationId xmlns:a16="http://schemas.microsoft.com/office/drawing/2014/main" id="{C3FCF5E7-417D-4AA4-312A-E27FC2ADF56A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80;p6">
            <a:hlinkClick r:id="rId45" action="ppaction://hlinksldjump"/>
            <a:extLst>
              <a:ext uri="{FF2B5EF4-FFF2-40B4-BE49-F238E27FC236}">
                <a16:creationId xmlns:a16="http://schemas.microsoft.com/office/drawing/2014/main" id="{25605201-ECA7-DCD5-8199-DD26D5B11E6F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81;p6">
            <a:hlinkClick r:id="rId46" action="ppaction://hlinksldjump"/>
            <a:extLst>
              <a:ext uri="{FF2B5EF4-FFF2-40B4-BE49-F238E27FC236}">
                <a16:creationId xmlns:a16="http://schemas.microsoft.com/office/drawing/2014/main" id="{D0DEA08D-4301-016E-692D-629B5B853CDF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573703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85;p6">
            <a:hlinkClick r:id="rId47" action="ppaction://hlinksldjump"/>
            <a:extLst>
              <a:ext uri="{FF2B5EF4-FFF2-40B4-BE49-F238E27FC236}">
                <a16:creationId xmlns:a16="http://schemas.microsoft.com/office/drawing/2014/main" id="{DB37839B-2588-934B-726F-D624DC3156AC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86;p6">
            <a:hlinkClick r:id="rId48" action="ppaction://hlinksldjump"/>
            <a:extLst>
              <a:ext uri="{FF2B5EF4-FFF2-40B4-BE49-F238E27FC236}">
                <a16:creationId xmlns:a16="http://schemas.microsoft.com/office/drawing/2014/main" id="{0D6833FA-16D7-9AC9-1187-BC03AD4D3A9C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87;p6">
            <a:hlinkClick r:id="rId39" action="ppaction://hlinksldjump"/>
            <a:extLst>
              <a:ext uri="{FF2B5EF4-FFF2-40B4-BE49-F238E27FC236}">
                <a16:creationId xmlns:a16="http://schemas.microsoft.com/office/drawing/2014/main" id="{EE43CF52-6471-6390-9749-8C4E05616DB8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45977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291;p6">
            <a:hlinkClick r:id="rId49" action="ppaction://hlinksldjump"/>
            <a:extLst>
              <a:ext uri="{FF2B5EF4-FFF2-40B4-BE49-F238E27FC236}">
                <a16:creationId xmlns:a16="http://schemas.microsoft.com/office/drawing/2014/main" id="{A1061D35-81F2-F14D-A4C1-22D54ACC56D4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292;p6">
            <a:hlinkClick r:id="rId50" action="ppaction://hlinksldjump"/>
            <a:extLst>
              <a:ext uri="{FF2B5EF4-FFF2-40B4-BE49-F238E27FC236}">
                <a16:creationId xmlns:a16="http://schemas.microsoft.com/office/drawing/2014/main" id="{B6E13C4A-4D61-F681-7869-926659E93A40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2718252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267;p6">
            <a:hlinkClick r:id="rId51" action="ppaction://hlinksldjump"/>
            <a:extLst>
              <a:ext uri="{FF2B5EF4-FFF2-40B4-BE49-F238E27FC236}">
                <a16:creationId xmlns:a16="http://schemas.microsoft.com/office/drawing/2014/main" id="{6486EF5F-C654-58DE-2A48-997166D9809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268;p6">
            <a:hlinkClick r:id="rId52" action="ppaction://hlinksldjump"/>
            <a:extLst>
              <a:ext uri="{FF2B5EF4-FFF2-40B4-BE49-F238E27FC236}">
                <a16:creationId xmlns:a16="http://schemas.microsoft.com/office/drawing/2014/main" id="{64363E6F-3650-C71C-3266-3F59DB14709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269;p6">
            <a:hlinkClick r:id="rId53" action="ppaction://hlinksldjump"/>
            <a:extLst>
              <a:ext uri="{FF2B5EF4-FFF2-40B4-BE49-F238E27FC236}">
                <a16:creationId xmlns:a16="http://schemas.microsoft.com/office/drawing/2014/main" id="{D1173CB7-882E-DDFD-BF57-862C1D29B24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270;p6">
            <a:hlinkClick r:id="rId54" action="ppaction://hlinksldjump"/>
            <a:extLst>
              <a:ext uri="{FF2B5EF4-FFF2-40B4-BE49-F238E27FC236}">
                <a16:creationId xmlns:a16="http://schemas.microsoft.com/office/drawing/2014/main" id="{25DE5410-6C26-86D5-6255-72CC932C977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271;p6">
            <a:hlinkClick r:id="rId55" action="ppaction://hlinksldjump"/>
            <a:extLst>
              <a:ext uri="{FF2B5EF4-FFF2-40B4-BE49-F238E27FC236}">
                <a16:creationId xmlns:a16="http://schemas.microsoft.com/office/drawing/2014/main" id="{504CA555-5779-4A01-02B1-893AF4BDF06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272;p6">
            <a:hlinkClick r:id="rId56" action="ppaction://hlinksldjump"/>
            <a:extLst>
              <a:ext uri="{FF2B5EF4-FFF2-40B4-BE49-F238E27FC236}">
                <a16:creationId xmlns:a16="http://schemas.microsoft.com/office/drawing/2014/main" id="{ECA726CF-1106-78AD-AA19-C5B3A9681B3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273;p6">
            <a:hlinkClick r:id="rId57" action="ppaction://hlinksldjump"/>
            <a:extLst>
              <a:ext uri="{FF2B5EF4-FFF2-40B4-BE49-F238E27FC236}">
                <a16:creationId xmlns:a16="http://schemas.microsoft.com/office/drawing/2014/main" id="{F3ED911F-0E36-9813-DD63-C5864BF2F39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274;p6">
            <a:hlinkClick r:id="rId58" action="ppaction://hlinksldjump"/>
            <a:extLst>
              <a:ext uri="{FF2B5EF4-FFF2-40B4-BE49-F238E27FC236}">
                <a16:creationId xmlns:a16="http://schemas.microsoft.com/office/drawing/2014/main" id="{29C30B7F-97D0-B28E-6E0C-D50B3DFC996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275;p6">
            <a:hlinkClick r:id="rId59" action="ppaction://hlinksldjump"/>
            <a:extLst>
              <a:ext uri="{FF2B5EF4-FFF2-40B4-BE49-F238E27FC236}">
                <a16:creationId xmlns:a16="http://schemas.microsoft.com/office/drawing/2014/main" id="{14F0034F-76F4-B50E-26C0-6AA4C06212A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276;p6">
            <a:hlinkClick r:id="rId60" action="ppaction://hlinksldjump"/>
            <a:extLst>
              <a:ext uri="{FF2B5EF4-FFF2-40B4-BE49-F238E27FC236}">
                <a16:creationId xmlns:a16="http://schemas.microsoft.com/office/drawing/2014/main" id="{7BFB3A0F-A2B7-500C-F00D-8BC91E02BEB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277;p6">
            <a:hlinkClick r:id="rId61" action="ppaction://hlinksldjump"/>
            <a:extLst>
              <a:ext uri="{FF2B5EF4-FFF2-40B4-BE49-F238E27FC236}">
                <a16:creationId xmlns:a16="http://schemas.microsoft.com/office/drawing/2014/main" id="{CB430B91-0753-1E4D-458B-80CB91AD98C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278;p6">
            <a:hlinkClick r:id="rId62" action="ppaction://hlinksldjump"/>
            <a:extLst>
              <a:ext uri="{FF2B5EF4-FFF2-40B4-BE49-F238E27FC236}">
                <a16:creationId xmlns:a16="http://schemas.microsoft.com/office/drawing/2014/main" id="{3E168410-731A-21F6-FA6C-0653DDA838B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279;p6">
            <a:hlinkClick r:id="rId63" action="ppaction://hlinksldjump"/>
            <a:extLst>
              <a:ext uri="{FF2B5EF4-FFF2-40B4-BE49-F238E27FC236}">
                <a16:creationId xmlns:a16="http://schemas.microsoft.com/office/drawing/2014/main" id="{636DF719-7C98-804E-E33C-563D49692484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280;p6">
            <a:hlinkClick r:id="rId64" action="ppaction://hlinksldjump"/>
            <a:extLst>
              <a:ext uri="{FF2B5EF4-FFF2-40B4-BE49-F238E27FC236}">
                <a16:creationId xmlns:a16="http://schemas.microsoft.com/office/drawing/2014/main" id="{F50CF8E6-C361-0B23-7F84-A7DB267FF746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281;p6">
            <a:hlinkClick r:id="rId65" action="ppaction://hlinksldjump"/>
            <a:extLst>
              <a:ext uri="{FF2B5EF4-FFF2-40B4-BE49-F238E27FC236}">
                <a16:creationId xmlns:a16="http://schemas.microsoft.com/office/drawing/2014/main" id="{93E39F1E-375B-70C7-4ED8-17956DC3312E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282;p6">
            <a:hlinkClick r:id="rId66" action="ppaction://hlinksldjump"/>
            <a:extLst>
              <a:ext uri="{FF2B5EF4-FFF2-40B4-BE49-F238E27FC236}">
                <a16:creationId xmlns:a16="http://schemas.microsoft.com/office/drawing/2014/main" id="{CE51AAD4-58E6-4EE9-0035-0D92495087A8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283;p6">
            <a:hlinkClick r:id="rId67" action="ppaction://hlinksldjump"/>
            <a:extLst>
              <a:ext uri="{FF2B5EF4-FFF2-40B4-BE49-F238E27FC236}">
                <a16:creationId xmlns:a16="http://schemas.microsoft.com/office/drawing/2014/main" id="{46D7F7B4-CCBD-5130-3585-F490D8CE682C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284;p6">
            <a:hlinkClick r:id="rId68" action="ppaction://hlinksldjump"/>
            <a:extLst>
              <a:ext uri="{FF2B5EF4-FFF2-40B4-BE49-F238E27FC236}">
                <a16:creationId xmlns:a16="http://schemas.microsoft.com/office/drawing/2014/main" id="{450F09CB-5045-B56B-C137-601C3BBF0C14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285;p6">
            <a:hlinkClick r:id="rId69" action="ppaction://hlinksldjump"/>
            <a:extLst>
              <a:ext uri="{FF2B5EF4-FFF2-40B4-BE49-F238E27FC236}">
                <a16:creationId xmlns:a16="http://schemas.microsoft.com/office/drawing/2014/main" id="{ED09DD41-44C1-307E-B146-076337BAC101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286;p6">
            <a:hlinkClick r:id="rId70" action="ppaction://hlinksldjump"/>
            <a:extLst>
              <a:ext uri="{FF2B5EF4-FFF2-40B4-BE49-F238E27FC236}">
                <a16:creationId xmlns:a16="http://schemas.microsoft.com/office/drawing/2014/main" id="{B1B307F7-B7EA-FC72-931C-7C5D1F91D489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287;p6">
            <a:hlinkClick r:id="rId71" action="ppaction://hlinksldjump"/>
            <a:extLst>
              <a:ext uri="{FF2B5EF4-FFF2-40B4-BE49-F238E27FC236}">
                <a16:creationId xmlns:a16="http://schemas.microsoft.com/office/drawing/2014/main" id="{9140B81C-0E1C-5C83-2F92-AB39FBE1811D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288;p6">
            <a:hlinkClick r:id="rId72" action="ppaction://hlinksldjump"/>
            <a:extLst>
              <a:ext uri="{FF2B5EF4-FFF2-40B4-BE49-F238E27FC236}">
                <a16:creationId xmlns:a16="http://schemas.microsoft.com/office/drawing/2014/main" id="{19DCF1D6-7EED-AC58-5B30-D9AC9FFA63C6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289;p6">
            <a:hlinkClick r:id="rId73" action="ppaction://hlinksldjump"/>
            <a:extLst>
              <a:ext uri="{FF2B5EF4-FFF2-40B4-BE49-F238E27FC236}">
                <a16:creationId xmlns:a16="http://schemas.microsoft.com/office/drawing/2014/main" id="{37241709-22FC-0BD1-513D-05522F67FB9F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290;p6">
            <a:hlinkClick r:id="rId74" action="ppaction://hlinksldjump"/>
            <a:extLst>
              <a:ext uri="{FF2B5EF4-FFF2-40B4-BE49-F238E27FC236}">
                <a16:creationId xmlns:a16="http://schemas.microsoft.com/office/drawing/2014/main" id="{133430DB-B6A4-E62C-8B8C-6B3DD7E9AF5C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267;p6">
            <a:hlinkClick r:id="rId75" action="ppaction://hlinksldjump"/>
            <a:extLst>
              <a:ext uri="{FF2B5EF4-FFF2-40B4-BE49-F238E27FC236}">
                <a16:creationId xmlns:a16="http://schemas.microsoft.com/office/drawing/2014/main" id="{078BEB34-15CC-8141-3F66-4CABB3DBE1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68;p6">
            <a:hlinkClick r:id="rId76" action="ppaction://hlinksldjump"/>
            <a:extLst>
              <a:ext uri="{FF2B5EF4-FFF2-40B4-BE49-F238E27FC236}">
                <a16:creationId xmlns:a16="http://schemas.microsoft.com/office/drawing/2014/main" id="{92AA6628-8933-10A0-9614-6BA75671624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69;p6">
            <a:hlinkClick r:id="rId77" action="ppaction://hlinksldjump"/>
            <a:extLst>
              <a:ext uri="{FF2B5EF4-FFF2-40B4-BE49-F238E27FC236}">
                <a16:creationId xmlns:a16="http://schemas.microsoft.com/office/drawing/2014/main" id="{96F68893-9A3F-3AA7-09F7-5068651FF28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274;p6">
            <a:hlinkClick r:id="rId78" action="ppaction://hlinksldjump"/>
            <a:extLst>
              <a:ext uri="{FF2B5EF4-FFF2-40B4-BE49-F238E27FC236}">
                <a16:creationId xmlns:a16="http://schemas.microsoft.com/office/drawing/2014/main" id="{95CF74F6-567C-A81C-5EB4-14FDF779057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815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279;p6">
            <a:hlinkClick r:id="rId79" action="ppaction://hlinksldjump"/>
            <a:extLst>
              <a:ext uri="{FF2B5EF4-FFF2-40B4-BE49-F238E27FC236}">
                <a16:creationId xmlns:a16="http://schemas.microsoft.com/office/drawing/2014/main" id="{81BAF5AB-D170-5800-3074-6E2E95C08C15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280;p6">
            <a:hlinkClick r:id="rId80" action="ppaction://hlinksldjump"/>
            <a:extLst>
              <a:ext uri="{FF2B5EF4-FFF2-40B4-BE49-F238E27FC236}">
                <a16:creationId xmlns:a16="http://schemas.microsoft.com/office/drawing/2014/main" id="{4E3D9728-3B02-3AD4-52F0-EB5DFD4D6A53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5556090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285;p6">
            <a:hlinkClick r:id="rId81" action="ppaction://hlinksldjump"/>
            <a:extLst>
              <a:ext uri="{FF2B5EF4-FFF2-40B4-BE49-F238E27FC236}">
                <a16:creationId xmlns:a16="http://schemas.microsoft.com/office/drawing/2014/main" id="{46D4CD2F-DC12-2286-87BB-573CC6FE29EB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286;p6">
            <a:hlinkClick r:id="rId82" action="ppaction://hlinksldjump"/>
            <a:extLst>
              <a:ext uri="{FF2B5EF4-FFF2-40B4-BE49-F238E27FC236}">
                <a16:creationId xmlns:a16="http://schemas.microsoft.com/office/drawing/2014/main" id="{B5C534A9-35E5-9998-4E55-AFF08B8D22CD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6128364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67;p6">
            <a:hlinkClick r:id="rId83" action="ppaction://hlinksldjump"/>
            <a:extLst>
              <a:ext uri="{FF2B5EF4-FFF2-40B4-BE49-F238E27FC236}">
                <a16:creationId xmlns:a16="http://schemas.microsoft.com/office/drawing/2014/main" id="{F32B7821-976A-19E5-4F74-9CE4A28DECD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68;p6">
            <a:hlinkClick r:id="rId84" action="ppaction://hlinksldjump"/>
            <a:extLst>
              <a:ext uri="{FF2B5EF4-FFF2-40B4-BE49-F238E27FC236}">
                <a16:creationId xmlns:a16="http://schemas.microsoft.com/office/drawing/2014/main" id="{6AE3FCBF-EF84-C129-168F-2F8FA157758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69;p6">
            <a:hlinkClick r:id="rId85" action="ppaction://hlinksldjump"/>
            <a:extLst>
              <a:ext uri="{FF2B5EF4-FFF2-40B4-BE49-F238E27FC236}">
                <a16:creationId xmlns:a16="http://schemas.microsoft.com/office/drawing/2014/main" id="{B0E7C500-6462-4FBD-A252-11B516460B6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70;p6">
            <a:hlinkClick r:id="rId86" action="ppaction://hlinksldjump"/>
            <a:extLst>
              <a:ext uri="{FF2B5EF4-FFF2-40B4-BE49-F238E27FC236}">
                <a16:creationId xmlns:a16="http://schemas.microsoft.com/office/drawing/2014/main" id="{3BA6A6F5-892B-A554-40D5-D0F6C7D4043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71;p6">
            <a:hlinkClick r:id="rId87" action="ppaction://hlinksldjump"/>
            <a:extLst>
              <a:ext uri="{FF2B5EF4-FFF2-40B4-BE49-F238E27FC236}">
                <a16:creationId xmlns:a16="http://schemas.microsoft.com/office/drawing/2014/main" id="{909C67F9-9DE4-2576-1F52-E0695297149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72;p6">
            <a:hlinkClick r:id="rId88" action="ppaction://hlinksldjump"/>
            <a:extLst>
              <a:ext uri="{FF2B5EF4-FFF2-40B4-BE49-F238E27FC236}">
                <a16:creationId xmlns:a16="http://schemas.microsoft.com/office/drawing/2014/main" id="{50EE668D-D42F-5466-89E2-E761CAF4D46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73;p6">
            <a:hlinkClick r:id="rId89" action="ppaction://hlinksldjump"/>
            <a:extLst>
              <a:ext uri="{FF2B5EF4-FFF2-40B4-BE49-F238E27FC236}">
                <a16:creationId xmlns:a16="http://schemas.microsoft.com/office/drawing/2014/main" id="{E8F3225D-F52A-5187-8B68-A2A97A535BC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74;p6">
            <a:hlinkClick r:id="rId90" action="ppaction://hlinksldjump"/>
            <a:extLst>
              <a:ext uri="{FF2B5EF4-FFF2-40B4-BE49-F238E27FC236}">
                <a16:creationId xmlns:a16="http://schemas.microsoft.com/office/drawing/2014/main" id="{CA3B3CAD-DE23-1F8D-AD14-11BE97F8098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75;p6">
            <a:hlinkClick r:id="rId91" action="ppaction://hlinksldjump"/>
            <a:extLst>
              <a:ext uri="{FF2B5EF4-FFF2-40B4-BE49-F238E27FC236}">
                <a16:creationId xmlns:a16="http://schemas.microsoft.com/office/drawing/2014/main" id="{F0EAE872-5EF8-D597-4EE9-5173C82BC5B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76;p6">
            <a:hlinkClick r:id="rId92" action="ppaction://hlinksldjump"/>
            <a:extLst>
              <a:ext uri="{FF2B5EF4-FFF2-40B4-BE49-F238E27FC236}">
                <a16:creationId xmlns:a16="http://schemas.microsoft.com/office/drawing/2014/main" id="{FFF7C62A-E8C1-D157-5CBB-1F6A4B5695A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77;p6">
            <a:hlinkClick r:id="rId93" action="ppaction://hlinksldjump"/>
            <a:extLst>
              <a:ext uri="{FF2B5EF4-FFF2-40B4-BE49-F238E27FC236}">
                <a16:creationId xmlns:a16="http://schemas.microsoft.com/office/drawing/2014/main" id="{DE4996E4-A193-0438-CD01-F57CE7F6F01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78;p6">
            <a:hlinkClick r:id="rId94" action="ppaction://hlinksldjump"/>
            <a:extLst>
              <a:ext uri="{FF2B5EF4-FFF2-40B4-BE49-F238E27FC236}">
                <a16:creationId xmlns:a16="http://schemas.microsoft.com/office/drawing/2014/main" id="{EB9A9EDF-072E-CDD5-750C-C9EE64414D8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279;p6">
            <a:hlinkClick r:id="rId95" action="ppaction://hlinksldjump"/>
            <a:extLst>
              <a:ext uri="{FF2B5EF4-FFF2-40B4-BE49-F238E27FC236}">
                <a16:creationId xmlns:a16="http://schemas.microsoft.com/office/drawing/2014/main" id="{9BAECF17-EF36-DA6D-E6ED-745C87B159B1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280;p6">
            <a:hlinkClick r:id="rId96" action="ppaction://hlinksldjump"/>
            <a:extLst>
              <a:ext uri="{FF2B5EF4-FFF2-40B4-BE49-F238E27FC236}">
                <a16:creationId xmlns:a16="http://schemas.microsoft.com/office/drawing/2014/main" id="{E1666891-A06F-6A9E-C132-E0252125F6DF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281;p6">
            <a:hlinkClick r:id="rId97" action="ppaction://hlinksldjump"/>
            <a:extLst>
              <a:ext uri="{FF2B5EF4-FFF2-40B4-BE49-F238E27FC236}">
                <a16:creationId xmlns:a16="http://schemas.microsoft.com/office/drawing/2014/main" id="{13B9A18E-2BCF-D8A8-9554-3088F5B7BA0D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282;p6">
            <a:hlinkClick r:id="rId98" action="ppaction://hlinksldjump"/>
            <a:extLst>
              <a:ext uri="{FF2B5EF4-FFF2-40B4-BE49-F238E27FC236}">
                <a16:creationId xmlns:a16="http://schemas.microsoft.com/office/drawing/2014/main" id="{5B5AF32D-FA26-C59F-CA81-D5DF33423DB2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283;p6">
            <a:hlinkClick r:id="rId99" action="ppaction://hlinksldjump"/>
            <a:extLst>
              <a:ext uri="{FF2B5EF4-FFF2-40B4-BE49-F238E27FC236}">
                <a16:creationId xmlns:a16="http://schemas.microsoft.com/office/drawing/2014/main" id="{D7E2FABB-523A-2F50-2106-22BE0130A6EC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284;p6">
            <a:hlinkClick r:id="rId100" action="ppaction://hlinksldjump"/>
            <a:extLst>
              <a:ext uri="{FF2B5EF4-FFF2-40B4-BE49-F238E27FC236}">
                <a16:creationId xmlns:a16="http://schemas.microsoft.com/office/drawing/2014/main" id="{050C02EB-F151-C297-2E2C-7B532B912A09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285;p6">
            <a:hlinkClick r:id="rId101" action="ppaction://hlinksldjump"/>
            <a:extLst>
              <a:ext uri="{FF2B5EF4-FFF2-40B4-BE49-F238E27FC236}">
                <a16:creationId xmlns:a16="http://schemas.microsoft.com/office/drawing/2014/main" id="{0B1BDAF6-16B9-AD94-224D-D01DE357F372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286;p6">
            <a:hlinkClick r:id="rId102" action="ppaction://hlinksldjump"/>
            <a:extLst>
              <a:ext uri="{FF2B5EF4-FFF2-40B4-BE49-F238E27FC236}">
                <a16:creationId xmlns:a16="http://schemas.microsoft.com/office/drawing/2014/main" id="{010BDAC6-60BD-B283-0FF8-5F1AEA4C1B71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287;p6">
            <a:hlinkClick r:id="rId103" action="ppaction://hlinksldjump"/>
            <a:extLst>
              <a:ext uri="{FF2B5EF4-FFF2-40B4-BE49-F238E27FC236}">
                <a16:creationId xmlns:a16="http://schemas.microsoft.com/office/drawing/2014/main" id="{101BCAD9-D698-E5DA-31CA-E412D9DC0B15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288;p6">
            <a:hlinkClick r:id="rId104" action="ppaction://hlinksldjump"/>
            <a:extLst>
              <a:ext uri="{FF2B5EF4-FFF2-40B4-BE49-F238E27FC236}">
                <a16:creationId xmlns:a16="http://schemas.microsoft.com/office/drawing/2014/main" id="{D1D26F33-E5EC-EB44-4DE9-23A3B31F531D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289;p6">
            <a:hlinkClick r:id="rId105" action="ppaction://hlinksldjump"/>
            <a:extLst>
              <a:ext uri="{FF2B5EF4-FFF2-40B4-BE49-F238E27FC236}">
                <a16:creationId xmlns:a16="http://schemas.microsoft.com/office/drawing/2014/main" id="{80120F0A-B3C3-7D3E-1E2F-7A7BCE1A9EBD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290;p6">
            <a:hlinkClick r:id="rId106" action="ppaction://hlinksldjump"/>
            <a:extLst>
              <a:ext uri="{FF2B5EF4-FFF2-40B4-BE49-F238E27FC236}">
                <a16:creationId xmlns:a16="http://schemas.microsoft.com/office/drawing/2014/main" id="{C0A57812-CD89-FB30-6435-4A8CE4EB79FD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291;p6">
            <a:hlinkClick r:id="rId107" action="ppaction://hlinksldjump"/>
            <a:extLst>
              <a:ext uri="{FF2B5EF4-FFF2-40B4-BE49-F238E27FC236}">
                <a16:creationId xmlns:a16="http://schemas.microsoft.com/office/drawing/2014/main" id="{2BFAF306-D439-C4A1-AC97-D63FED3C85AF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292;p6">
            <a:hlinkClick r:id="rId108" action="ppaction://hlinksldjump"/>
            <a:extLst>
              <a:ext uri="{FF2B5EF4-FFF2-40B4-BE49-F238E27FC236}">
                <a16:creationId xmlns:a16="http://schemas.microsoft.com/office/drawing/2014/main" id="{16CC1A44-C906-5866-F358-6C1EBD73EB67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293;p6">
            <a:hlinkClick r:id="rId109" action="ppaction://hlinksldjump"/>
            <a:extLst>
              <a:ext uri="{FF2B5EF4-FFF2-40B4-BE49-F238E27FC236}">
                <a16:creationId xmlns:a16="http://schemas.microsoft.com/office/drawing/2014/main" id="{6FE5032E-E68F-1993-CABB-82DFD3425FFC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294;p6">
            <a:hlinkClick r:id="rId110" action="ppaction://hlinksldjump"/>
            <a:extLst>
              <a:ext uri="{FF2B5EF4-FFF2-40B4-BE49-F238E27FC236}">
                <a16:creationId xmlns:a16="http://schemas.microsoft.com/office/drawing/2014/main" id="{CA3571A8-8635-B104-F5F3-5D76780D0D81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295;p6">
            <a:hlinkClick r:id="rId111" action="ppaction://hlinksldjump"/>
            <a:extLst>
              <a:ext uri="{FF2B5EF4-FFF2-40B4-BE49-F238E27FC236}">
                <a16:creationId xmlns:a16="http://schemas.microsoft.com/office/drawing/2014/main" id="{BE9BC5CE-A3D0-6EAE-C07F-D8098E28438D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296;p6">
            <a:hlinkClick r:id="rId112" action="ppaction://hlinksldjump"/>
            <a:extLst>
              <a:ext uri="{FF2B5EF4-FFF2-40B4-BE49-F238E27FC236}">
                <a16:creationId xmlns:a16="http://schemas.microsoft.com/office/drawing/2014/main" id="{5F0E4800-94CF-2238-54FF-32FC429FB325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267;p6">
            <a:hlinkClick r:id="rId113" action="ppaction://hlinksldjump"/>
            <a:extLst>
              <a:ext uri="{FF2B5EF4-FFF2-40B4-BE49-F238E27FC236}">
                <a16:creationId xmlns:a16="http://schemas.microsoft.com/office/drawing/2014/main" id="{A4115E13-1428-27ED-6F53-ADE197E875C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268;p6">
            <a:hlinkClick r:id="rId114" action="ppaction://hlinksldjump"/>
            <a:extLst>
              <a:ext uri="{FF2B5EF4-FFF2-40B4-BE49-F238E27FC236}">
                <a16:creationId xmlns:a16="http://schemas.microsoft.com/office/drawing/2014/main" id="{EC807B82-E76B-9398-F41D-8A8D592589C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269;p6">
            <a:hlinkClick r:id="rId115" action="ppaction://hlinksldjump"/>
            <a:extLst>
              <a:ext uri="{FF2B5EF4-FFF2-40B4-BE49-F238E27FC236}">
                <a16:creationId xmlns:a16="http://schemas.microsoft.com/office/drawing/2014/main" id="{995B1F7E-13E0-C50E-0F43-F91D6F6CA51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270;p6">
            <a:hlinkClick r:id="rId116" action="ppaction://hlinksldjump"/>
            <a:extLst>
              <a:ext uri="{FF2B5EF4-FFF2-40B4-BE49-F238E27FC236}">
                <a16:creationId xmlns:a16="http://schemas.microsoft.com/office/drawing/2014/main" id="{00BEC789-7EC2-4EDD-4F30-95BE656C192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21652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274;p6">
            <a:hlinkClick r:id="rId117" action="ppaction://hlinksldjump"/>
            <a:extLst>
              <a:ext uri="{FF2B5EF4-FFF2-40B4-BE49-F238E27FC236}">
                <a16:creationId xmlns:a16="http://schemas.microsoft.com/office/drawing/2014/main" id="{0527CD63-FFC3-9F6A-F198-FDA02AA318A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275;p6">
            <a:hlinkClick r:id="rId118" action="ppaction://hlinksldjump"/>
            <a:extLst>
              <a:ext uri="{FF2B5EF4-FFF2-40B4-BE49-F238E27FC236}">
                <a16:creationId xmlns:a16="http://schemas.microsoft.com/office/drawing/2014/main" id="{413B4E7B-7AF1-6972-5204-5EF3BF54771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93926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279;p6">
            <a:hlinkClick r:id="rId119" action="ppaction://hlinksldjump"/>
            <a:extLst>
              <a:ext uri="{FF2B5EF4-FFF2-40B4-BE49-F238E27FC236}">
                <a16:creationId xmlns:a16="http://schemas.microsoft.com/office/drawing/2014/main" id="{B185D7F0-B6F8-D4CD-9D0F-15E2E59CAA89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280;p6">
            <a:hlinkClick r:id="rId120" action="ppaction://hlinksldjump"/>
            <a:extLst>
              <a:ext uri="{FF2B5EF4-FFF2-40B4-BE49-F238E27FC236}">
                <a16:creationId xmlns:a16="http://schemas.microsoft.com/office/drawing/2014/main" id="{3B74FB82-AF34-894B-E38E-A848165071E8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281;p6">
            <a:hlinkClick r:id="rId121" action="ppaction://hlinksldjump"/>
            <a:extLst>
              <a:ext uri="{FF2B5EF4-FFF2-40B4-BE49-F238E27FC236}">
                <a16:creationId xmlns:a16="http://schemas.microsoft.com/office/drawing/2014/main" id="{F54E9ED1-9279-9341-601F-BE327D7CCE0D}"/>
              </a:ext>
            </a:extLst>
          </p:cNvPr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8966201" y="595783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285;p6">
            <a:hlinkClick r:id="rId122" action="ppaction://hlinksldjump"/>
            <a:extLst>
              <a:ext uri="{FF2B5EF4-FFF2-40B4-BE49-F238E27FC236}">
                <a16:creationId xmlns:a16="http://schemas.microsoft.com/office/drawing/2014/main" id="{8AF252C3-7F42-D939-F4BD-D21A8472BAE1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286;p6">
            <a:hlinkClick r:id="rId123" action="ppaction://hlinksldjump"/>
            <a:extLst>
              <a:ext uri="{FF2B5EF4-FFF2-40B4-BE49-F238E27FC236}">
                <a16:creationId xmlns:a16="http://schemas.microsoft.com/office/drawing/2014/main" id="{A16CC26A-20F0-0631-9F64-B1845588B75E}"/>
              </a:ext>
            </a:extLst>
          </p:cNvPr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9538475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291;p6">
            <a:hlinkClick r:id="rId124" action="ppaction://hlinksldjump"/>
            <a:extLst>
              <a:ext uri="{FF2B5EF4-FFF2-40B4-BE49-F238E27FC236}">
                <a16:creationId xmlns:a16="http://schemas.microsoft.com/office/drawing/2014/main" id="{E1F33AC4-A398-B1B4-26B7-0500D2338052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292;p6">
            <a:hlinkClick r:id="rId125" action="ppaction://hlinksldjump"/>
            <a:extLst>
              <a:ext uri="{FF2B5EF4-FFF2-40B4-BE49-F238E27FC236}">
                <a16:creationId xmlns:a16="http://schemas.microsoft.com/office/drawing/2014/main" id="{BC36D875-3963-CE1A-49DC-05CE0F42D353}"/>
              </a:ext>
            </a:extLst>
          </p:cNvPr>
          <p:cNvPicPr preferRelativeResize="0"/>
          <p:nvPr/>
        </p:nvPicPr>
        <p:blipFill rotWithShape="1">
          <a:blip r:embed="rId32">
            <a:alphaModFix/>
          </a:blip>
          <a:srcRect/>
          <a:stretch/>
        </p:blipFill>
        <p:spPr>
          <a:xfrm>
            <a:off x="10110750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267;p6">
            <a:hlinkClick r:id="rId126" action="ppaction://hlinksldjump"/>
            <a:extLst>
              <a:ext uri="{FF2B5EF4-FFF2-40B4-BE49-F238E27FC236}">
                <a16:creationId xmlns:a16="http://schemas.microsoft.com/office/drawing/2014/main" id="{6CC19220-5779-05A4-AD35-5B377F75895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268;p6">
            <a:hlinkClick r:id="rId127" action="ppaction://hlinksldjump"/>
            <a:extLst>
              <a:ext uri="{FF2B5EF4-FFF2-40B4-BE49-F238E27FC236}">
                <a16:creationId xmlns:a16="http://schemas.microsoft.com/office/drawing/2014/main" id="{F0E651AD-D8A6-27F0-1F2B-C8427A03F6F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1335498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269;p6">
            <a:hlinkClick r:id="rId128" action="ppaction://hlinksldjump"/>
            <a:extLst>
              <a:ext uri="{FF2B5EF4-FFF2-40B4-BE49-F238E27FC236}">
                <a16:creationId xmlns:a16="http://schemas.microsoft.com/office/drawing/2014/main" id="{D2504498-E64F-FD27-244F-E5803DA1BA9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270;p6">
            <a:hlinkClick r:id="rId129" action="ppaction://hlinksldjump"/>
            <a:extLst>
              <a:ext uri="{FF2B5EF4-FFF2-40B4-BE49-F238E27FC236}">
                <a16:creationId xmlns:a16="http://schemas.microsoft.com/office/drawing/2014/main" id="{940F74F9-1209-881A-6DE1-6B10796E5DA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271;p6">
            <a:hlinkClick r:id="rId130" action="ppaction://hlinksldjump"/>
            <a:extLst>
              <a:ext uri="{FF2B5EF4-FFF2-40B4-BE49-F238E27FC236}">
                <a16:creationId xmlns:a16="http://schemas.microsoft.com/office/drawing/2014/main" id="{BD1F6B65-5FB1-0974-D81F-781160B730D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272;p6">
            <a:hlinkClick r:id="rId131" action="ppaction://hlinksldjump"/>
            <a:extLst>
              <a:ext uri="{FF2B5EF4-FFF2-40B4-BE49-F238E27FC236}">
                <a16:creationId xmlns:a16="http://schemas.microsoft.com/office/drawing/2014/main" id="{24973AEA-D6D9-B16E-6748-FCDB8AC882F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273;p6">
            <a:hlinkClick r:id="rId132" action="ppaction://hlinksldjump"/>
            <a:extLst>
              <a:ext uri="{FF2B5EF4-FFF2-40B4-BE49-F238E27FC236}">
                <a16:creationId xmlns:a16="http://schemas.microsoft.com/office/drawing/2014/main" id="{3F5E23C8-AD57-CFAF-780A-D77838780E9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274;p6">
            <a:hlinkClick r:id="rId133" action="ppaction://hlinksldjump"/>
            <a:extLst>
              <a:ext uri="{FF2B5EF4-FFF2-40B4-BE49-F238E27FC236}">
                <a16:creationId xmlns:a16="http://schemas.microsoft.com/office/drawing/2014/main" id="{E54A7A0D-7567-D61B-F683-A14DC295ED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1909441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275;p6">
            <a:hlinkClick r:id="rId134" action="ppaction://hlinksldjump"/>
            <a:extLst>
              <a:ext uri="{FF2B5EF4-FFF2-40B4-BE49-F238E27FC236}">
                <a16:creationId xmlns:a16="http://schemas.microsoft.com/office/drawing/2014/main" id="{3D0E7EA4-C33F-3BC0-7E6D-E0F4C0D0E4C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248338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276;p6">
            <a:hlinkClick r:id="rId135" action="ppaction://hlinksldjump"/>
            <a:extLst>
              <a:ext uri="{FF2B5EF4-FFF2-40B4-BE49-F238E27FC236}">
                <a16:creationId xmlns:a16="http://schemas.microsoft.com/office/drawing/2014/main" id="{AF727B13-B4A7-F713-5B54-3071AF1DBA3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305732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277;p6">
            <a:hlinkClick r:id="rId114" action="ppaction://hlinksldjump"/>
            <a:extLst>
              <a:ext uri="{FF2B5EF4-FFF2-40B4-BE49-F238E27FC236}">
                <a16:creationId xmlns:a16="http://schemas.microsoft.com/office/drawing/2014/main" id="{5511A0FC-929D-2ABD-686C-FC3F5BFB400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3631269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278;p6">
            <a:hlinkClick r:id="rId136" action="ppaction://hlinksldjump"/>
            <a:extLst>
              <a:ext uri="{FF2B5EF4-FFF2-40B4-BE49-F238E27FC236}">
                <a16:creationId xmlns:a16="http://schemas.microsoft.com/office/drawing/2014/main" id="{50DA1B9D-2C44-04BA-2238-7AD62354812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4205212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267;p6">
            <a:hlinkClick r:id="rId137" action="ppaction://hlinksldjump"/>
            <a:extLst>
              <a:ext uri="{FF2B5EF4-FFF2-40B4-BE49-F238E27FC236}">
                <a16:creationId xmlns:a16="http://schemas.microsoft.com/office/drawing/2014/main" id="{5D66B6E6-2DFA-1F97-8927-D938BBD3DE4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268;p6">
            <a:hlinkClick r:id="rId138" action="ppaction://hlinksldjump"/>
            <a:extLst>
              <a:ext uri="{FF2B5EF4-FFF2-40B4-BE49-F238E27FC236}">
                <a16:creationId xmlns:a16="http://schemas.microsoft.com/office/drawing/2014/main" id="{3DDA9E6F-449B-3787-D999-3B063740125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4809953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269;p6">
            <a:hlinkClick r:id="rId124" action="ppaction://hlinksldjump"/>
            <a:extLst>
              <a:ext uri="{FF2B5EF4-FFF2-40B4-BE49-F238E27FC236}">
                <a16:creationId xmlns:a16="http://schemas.microsoft.com/office/drawing/2014/main" id="{6938F87B-7A15-A0EA-D17D-07219D119E6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83024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274;p6">
            <a:hlinkClick r:id="rId139" action="ppaction://hlinksldjump"/>
            <a:extLst>
              <a:ext uri="{FF2B5EF4-FFF2-40B4-BE49-F238E27FC236}">
                <a16:creationId xmlns:a16="http://schemas.microsoft.com/office/drawing/2014/main" id="{A3CEF0AD-9192-B5EA-F596-4839FAB5284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5298" y="5383896"/>
            <a:ext cx="507548" cy="52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69;p6">
            <a:hlinkClick r:id="rId140" action="ppaction://hlinksldjump"/>
            <a:extLst>
              <a:ext uri="{FF2B5EF4-FFF2-40B4-BE49-F238E27FC236}">
                <a16:creationId xmlns:a16="http://schemas.microsoft.com/office/drawing/2014/main" id="{FDFACEC1-7B0D-F565-80E1-A3CC632ED5F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11541" y="5989686"/>
            <a:ext cx="507548" cy="52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6</a:t>
            </a:r>
            <a:endParaRPr/>
          </a:p>
        </p:txBody>
      </p:sp>
      <p:pic>
        <p:nvPicPr>
          <p:cNvPr id="1083" name="Google Shape;108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4" name="Google Shape;1084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085" name="Google Shape;1085;p4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6" name="Google Shape;1086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7" name="Google Shape;1087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8" name="Google Shape;1088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9" name="Google Shape;1089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0" name="Google Shape;1090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1" name="Google Shape;1091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2" name="Google Shape;1092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094" name="Google Shape;1094;p43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48EADDE-AC2F-EA6F-EA49-BD013AE370F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DDB9A58-B491-3FC1-34D2-EB24230988B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CDC6431-4AC8-1881-9B10-E15D88B2854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09905EC5-E3A0-6A9C-88B3-C4475698121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867DE5F-EA4A-F019-6C40-85CFB73E02A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C35D5B1-19D8-0D0D-047C-FF14DD4BB341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0598A8F-1090-0115-17A0-F0B0FB6441C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BE76AFF-A36E-8AE0-0D90-E526799756F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CBCD7A02-7FDF-6F0A-37E6-0891033E6B8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09D9216C-AEDE-5A48-0619-BA5D552D789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2AFBFB91-0957-EE5F-ACBE-E4BABD0B601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7D34EDDB-61D3-DAE8-B41A-0D941D5003BE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878FE07-43BE-EE0B-96D6-622742A9625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7C37D2A-B5FB-0C33-913F-3FA5880684C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2FF59BF-3D2D-9197-A12F-8AB03E0D35B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0D0A986-F1A5-D9E9-B9B6-404351DAA2B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FE3E827-492C-0FE3-D78C-25B3CB1F001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1448AD8-9EFF-7B7F-CA18-20428B0EF422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015AD2E-D953-098B-019C-2F8DDB5D0DC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7C0DF36-22CE-EC6A-EA7E-73667C6F203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561F63A-A571-1A52-C75F-EF75530239D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EBACB7F-5762-ED4B-B195-F97022BB0A0B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20BB0D5-4F98-7943-5AA6-CC8EBE1CF8C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1BDB379-65A8-BEA4-506A-AD1B8BF54C4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B0DC512-0EA6-45A7-CCCC-B1163832845D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5CD22-6A92-169A-976C-AE43329EC0B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1099;p4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7</a:t>
            </a:r>
            <a:endParaRPr/>
          </a:p>
        </p:txBody>
      </p:sp>
      <p:pic>
        <p:nvPicPr>
          <p:cNvPr id="1100" name="Google Shape;110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1" name="Google Shape;1101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02" name="Google Shape;1102;p4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3" name="Google Shape;1103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4" name="Google Shape;1104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5" name="Google Shape;1105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6" name="Google Shape;1106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7" name="Google Shape;1107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8" name="Google Shape;1108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9" name="Google Shape;1109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0" name="Google Shape;1110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112" name="Google Shape;1112;p44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677942F5-C63C-4852-BAB6-D48BE8C43DD7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A27CAA6F-09A5-505A-49CF-0ECC6F8AF30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036AF32C-1AB8-6835-8CD9-C93AC473E47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376EA95E-8087-0E4D-0FC3-2ABE8F97424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FD47B5EC-0D0F-88F4-C642-21BF73E7C14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F9D7BA8A-629C-3900-1C81-BDC85E83121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9DE82E36-D446-4A92-B888-A3DB085615A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A407587D-5454-5942-563D-BD6753AEFE3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7024F2E-889D-AA14-F443-91D0E2A09C8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2FF375F-959D-E3A8-3E4A-35EB1C49ACF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A197F15-271F-F668-D64D-3FFF9209122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0DB513B-3542-3FB2-9D8D-DA938901DCD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4536532-4EDA-22CB-4C6C-E0AB6278DFA1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A2B3225-BB46-D9CF-AD17-BDBE5BE5C0A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DFD3955-3845-AEF2-A43F-FE0E2B395E3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553B5C7-BAEA-750F-8672-36D4E070E4E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C53BF25-2698-139F-B6F3-BBF840EC8D6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B897FCD-68A8-0CA4-AA96-71D92C8AF97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EB8DDF6-1727-A19F-3E07-7CAC113CB0AF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ECA3D10D-017E-98B1-A9A5-C9A2452DE2D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5CDC7B7-C569-DA1F-A02B-23C22E26798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6C7B464-449D-FEF4-1871-7CAAE64535E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AE35845-973E-A4BD-B5CC-1061B37D247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1EC18A8-C4F9-73B7-D412-1C55C2125C0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EA03D5B-846A-0697-1272-98A933445DE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83845C-2FDB-4A14-2285-1964E7BFF1A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p4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8</a:t>
            </a:r>
            <a:endParaRPr/>
          </a:p>
        </p:txBody>
      </p:sp>
      <p:pic>
        <p:nvPicPr>
          <p:cNvPr id="1118" name="Google Shape;1118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9" name="Google Shape;1119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20" name="Google Shape;1120;p4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1" name="Google Shape;1121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2" name="Google Shape;1122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3" name="Google Shape;1123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4" name="Google Shape;1124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5" name="Google Shape;1125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" name="Google Shape;1126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" name="Google Shape;1127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8" name="Google Shape;1128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9" name="Google Shape;1129;p4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131" name="Google Shape;1131;p45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3484DD65-7A7F-D9DC-0BBD-C6C977953DD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17547B2E-4D8F-94EB-84C2-9CF7CB68115F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B96744D-620C-BBC8-6FEA-48CE450F1A5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475990F9-7101-ADF1-B58C-E3F1D028315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F60F1FA-A7C9-61B2-B2EE-CE347C9D10E9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5D701AF2-57FF-3629-CBA1-16FC4D3F0AC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23C2CA5C-4619-E205-FEFE-EFE3967EF0F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66C5EC8D-0D22-BE7D-87F2-2AB8B2DD136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19416885-4D82-BBA1-718C-F99A91737DF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4761541A-3CBC-1696-75E3-54E963EEEB0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36251E5-C00D-D4CC-380A-15692B2BC35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CD9D6371-DAFC-D9C1-29B3-79A4669B2AD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838BB36-37D7-6980-0787-CF1D654C32B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447D2F4-321C-B7CF-141D-C82AA3D1F95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979026E-9E19-F521-0EF0-9C1930C34B2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2C28A7B-8F5C-1C28-9379-C4645B44A7F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AF9FC78-03E5-AC8D-34E3-2E156E958AB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3739561-A434-F0B1-B90E-246C013F1AA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FBB7C4E-EED9-509A-130D-4AA9F5C9F84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6438DB4-DFE2-5D1C-D05C-35760F3F789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C654748-01BF-9A40-AB37-9D58F2EDCB2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BABF1FC-098E-2E11-2330-513224D3035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CDE5559-14B2-95FE-6B0A-8C988C4C42B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F5D0E5B-5385-55F1-7DBC-EF02D38F684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917338C-8B88-F6E9-0425-7B65795DACC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EE5375-E6E0-16FA-510C-B99E67A2E4B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p4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9</a:t>
            </a:r>
            <a:endParaRPr/>
          </a:p>
        </p:txBody>
      </p:sp>
      <p:pic>
        <p:nvPicPr>
          <p:cNvPr id="1137" name="Google Shape;1137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8" name="Google Shape;1138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39" name="Google Shape;1139;p4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0" name="Google Shape;1140;p4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1" name="Google Shape;1141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2" name="Google Shape;1142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3" name="Google Shape;1143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4" name="Google Shape;1144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5" name="Google Shape;1145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6" name="Google Shape;1146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7" name="Google Shape;1147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8" name="Google Shape;1148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9" name="Google Shape;1149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151" name="Google Shape;1151;p46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06E88696-BB80-EF21-E002-57415CB457A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C803CD02-8F75-59EF-E2F7-459CEE4C210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8921E4C8-60E6-8D1F-A1BD-B565E14B5D3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8CC130C8-B37F-2BE7-2BF4-5164B6764DA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BB1116E-EA7B-0D35-39CE-0DC6BB322FB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7CF282C0-750D-7BA3-408B-340F7D70C1AF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EA36922F-DFBB-A751-77C2-5E086E7F601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57CBE7E3-9656-2390-B6F0-E05A2271261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838305DC-BA7D-F542-E3CF-C7EDB2091F7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6490E7C4-C586-CB92-3A48-26A5FB994B2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F5742ED9-2C43-9418-F03B-3A2ECC992A3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6E9D4EA4-8306-8888-CFE5-55C5043FA36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38BB5FB-AD14-886E-952C-A3562600B69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6227449-C5E5-64FD-6B8E-A49F986692E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CAA0524-FA46-734A-65FB-E4E9F2FA967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CC92178-667D-2B21-BAC0-3C30868F77E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CF96D2E-7084-2D4F-43E0-600F929BF6AE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ACE21E4-3817-DF3E-AC86-7B7EB5A6887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5E89286-5CAD-3CFD-592B-F038BA5582D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C52F51A-C008-4D85-EEC2-7171C9F3551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F5A57F6-A88B-89EA-75E4-E6922A8E72E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9CB0D24-E978-F181-2B65-500CACD2C8ED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1F5AE10-2457-D189-BD60-F8939E077A78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3767F3A-4611-B814-016F-6D37615716F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7C76E90-2CC0-F592-0C9A-3B5F6E76C3D0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6414E5-3BFB-0740-2C98-F19E0F3CCCB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4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10</a:t>
            </a:r>
            <a:endParaRPr/>
          </a:p>
        </p:txBody>
      </p:sp>
      <p:pic>
        <p:nvPicPr>
          <p:cNvPr id="1157" name="Google Shape;115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8" name="Google Shape;1158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59" name="Google Shape;1159;p4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0" name="Google Shape;1160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244" y="2098816"/>
            <a:ext cx="8589669" cy="344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1" name="Google Shape;1161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2" name="Google Shape;1162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3" name="Google Shape;1163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4" name="Google Shape;1164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5" name="Google Shape;1165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2438868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6" name="Google Shape;1166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5280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7" name="Google Shape;1167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65529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8" name="Google Shape;1168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53836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9" name="Google Shape;1169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4085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0" name="Google Shape;1170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26204" y="4149096"/>
            <a:ext cx="1110135" cy="1137888"/>
          </a:xfrm>
          <a:prstGeom prst="rect">
            <a:avLst/>
          </a:prstGeom>
          <a:noFill/>
          <a:ln>
            <a:noFill/>
          </a:ln>
        </p:spPr>
      </p:pic>
      <p:sp>
        <p:nvSpPr>
          <p:cNvPr id="1172" name="Google Shape;1172;p47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FCDA0822-8703-B355-29C7-5ECE5919BE7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EE3F2FDA-5E69-71B5-6F73-58F4CD875D3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7C20BBC0-93CA-E0DD-2EAD-9D3A9910742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BDDC49BD-4E86-0565-2BBE-008A78EC78F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9183D7D6-AD37-4DA1-4459-E488A8F164E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0071E56-34B8-E857-CCFD-EE232397B80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A657517-219B-7EAF-A88F-F4065BEAB885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21566DD-F96C-15A4-E654-9908D88C011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2E2FB021-4148-ABEE-8EDF-7D31F0D24BE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0FE5DF9-CC48-43A9-2AC5-98C6A1CF70B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426DBA53-23F4-B011-1F41-C30E9D30F1A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01270FB-82D8-9915-BEEB-C244202B4ED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0BD2580-7183-543C-3EA5-63F44DF100C1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CFE17B66-0BA4-1157-A4EE-3FB057C11A1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E4EA2BB0-3F02-8C7E-A1ED-6A6BD6C6473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E8A10B9-B592-6301-8DA1-5EE703DCD8A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9384C69-D1E8-2E07-6F52-3527C4CA9E1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A8DCE8D-0262-D663-14F1-C105835ECA4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BEF0151-F0E5-A475-066F-AB3F5FD9E31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B318563-405F-DC48-55C3-54F6A592A7B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C8A4254-4CD4-43C0-F1B7-6AE781F06DB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C4A30DB-19E4-78AF-6BBD-74BBD45E4A5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2A87D1D4-7057-26A0-227E-6675EDCE57F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9622512-EFB3-EF0F-8403-AB778C582CE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E1508A8-0D3E-A17E-CE1E-20A7814CAD8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529A62-63D9-4DF0-36EC-E4FEE81A690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4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11</a:t>
            </a:r>
            <a:endParaRPr/>
          </a:p>
        </p:txBody>
      </p:sp>
      <p:pic>
        <p:nvPicPr>
          <p:cNvPr id="1178" name="Google Shape;1178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9" name="Google Shape;1179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80" name="Google Shape;1180;p4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1" name="Google Shape;1181;p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2" name="Google Shape;1182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3" name="Google Shape;1183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4" name="Google Shape;1184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5" name="Google Shape;1185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6" name="Google Shape;1186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7" name="Google Shape;1187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8" name="Google Shape;1188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9" name="Google Shape;1189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0" name="Google Shape;1190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1" name="Google Shape;1191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2" name="Google Shape;1192;p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3" name="Google Shape;1193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97302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195" name="Google Shape;1195;p48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B52FEE68-4A5B-4139-82C5-9657574AF13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8D4A5B7-AC47-C7B0-1716-9E738445E86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E10A299-E129-D2D1-8F5B-153A6C73380C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36E9D885-55D1-30F9-A01D-FA86EB5E80F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C4287328-0A86-853A-E00F-58AB687EE30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7DEE06E7-696F-BA93-1A97-BF1336E28D0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1D80F65-584B-9C62-9792-846257B9A98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B71206BF-4CBA-24E9-2344-4E1B13F7BF8B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4426F43-87F1-6746-A795-F7BA472CB18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57112F78-154D-2683-8B0F-08A6B5A80DE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2467C57E-43F5-5849-6F58-8520CE8D3A4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FE6018DC-9B3B-8A0E-6D3B-E241C4BCD55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1F752B8-4D68-5AE2-DAC3-3A766424CEB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47A6BDB-F514-D117-F262-A1ED022C49C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471004A-40F7-AA81-8A47-FDEF5A249A8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45E5D72-9F8D-AB5B-958E-DBD45D49113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176EEED-77C3-9EF5-9835-97091AC63D4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F5CF426-AA65-45B7-1B65-E403C44E4D6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9EC04AD-A7EE-8C0C-4D65-0335079D432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7CF537D-1723-4302-2464-4635BD28C97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A93F4CF-37C4-FE20-DF7D-5DCB61A2763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5BE4818-C8AA-339E-A0A8-F899F05C7A7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2A49C84-2C48-F485-8806-968CC125A7C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F83CD8D-72B0-6898-AAFB-6BE95E807E0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F797F80-17B7-8C46-CFFC-95C51F07A42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7FDC15-459C-48C2-AECE-7C9C20856FF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" name="Google Shape;1200;p4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12</a:t>
            </a:r>
            <a:endParaRPr/>
          </a:p>
        </p:txBody>
      </p:sp>
      <p:pic>
        <p:nvPicPr>
          <p:cNvPr id="1201" name="Google Shape;1201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2" name="Google Shape;1202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203" name="Google Shape;1203;p4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4" name="Google Shape;1204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5" name="Google Shape;1205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6" name="Google Shape;1206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7" name="Google Shape;1207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8" name="Google Shape;1208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9" name="Google Shape;1209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0" name="Google Shape;1210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1" name="Google Shape;1211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2" name="Google Shape;1212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3" name="Google Shape;1213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4" name="Google Shape;1214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5" name="Google Shape;1215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6" name="Google Shape;1216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9730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7" name="Google Shape;1217;p4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219" name="Google Shape;1219;p49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5A836DC3-8526-E69A-A983-5188B20456C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5DD79DC7-3A38-4C84-0CDF-92C250FCA48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F9FD6C8-6927-71FD-B9DE-ACCA1243EF5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6DEC6AD5-C6F1-B69F-FDB4-36A992B6539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917937FB-4B71-1E06-C50B-46AEAF4BFB0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28853F5E-9601-03D5-163A-F51E52E63DE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86027E54-EBF5-9977-C176-B6A17C1BD3B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C74B0DD6-1053-820B-6DDA-715118E8DBE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CFF2A112-F204-C8F2-6E6D-EC2DB8A6F03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FDD8FEC-445B-4AB2-25DF-E2505BB8470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15EB57CF-88EF-EA80-0C8A-F94A7B997132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419A59E-5B75-A7CD-DE04-69ADC28E88B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2E90642-B8E1-4150-7529-CAB22C9F7AB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A3EF496-6D3F-B186-7CF8-617E5F480C1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C0B51CD-2482-6425-655F-CAEEA71CA7E6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77BB17C-856B-4524-B5E9-2196C5C8D51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3F30A52-6F37-8B63-52DC-FA5C47548AC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4144548-162A-E5A3-2664-3DA2D9571E1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8F97502-B5C6-A59D-7485-DCE4CA01278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4A90A28-3F8D-8945-7130-F7F259339CD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14CAE4B-E161-529F-6B1B-313BAF485FF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4810A6C-0132-D6C4-F21D-83FB510D299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62FEDBE-6827-22BF-5BF3-D969C8979A4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41B0E8E-CE8B-3382-A4D2-45DF71E2D7B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9EC0AC5-5B27-B710-BD07-ED74EAF6034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969558-02B5-8486-420F-776A7DF5792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" name="Google Shape;1224;p5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13</a:t>
            </a:r>
            <a:endParaRPr/>
          </a:p>
        </p:txBody>
      </p:sp>
      <p:pic>
        <p:nvPicPr>
          <p:cNvPr id="1225" name="Google Shape;1225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6" name="Google Shape;1226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227" name="Google Shape;1227;p5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8" name="Google Shape;1228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" name="Google Shape;1229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" name="Google Shape;1230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1" name="Google Shape;1231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2" name="Google Shape;1232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3" name="Google Shape;1233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4" name="Google Shape;1234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5" name="Google Shape;1235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6" name="Google Shape;1236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7" name="Google Shape;1237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8" name="Google Shape;1238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9" name="Google Shape;1239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0" name="Google Shape;1240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1859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1" name="Google Shape;1241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46339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2" name="Google Shape;1242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4" name="Google Shape;1244;p50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5572E832-7BC0-A9FE-88A9-253AD54556D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D456C8BC-0135-E119-FC10-C9FDAC0D55C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25031488-9451-0806-2C4B-7F25A65A800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7979866F-FE76-5682-FD84-8224BBE888A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5270F0B9-483C-8055-C160-71BBB3ABD60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AFE95F8E-CB6C-1AF8-B4C3-2923D179C09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02D9DF2E-1F9B-46B6-8055-3F5200679D3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DAD5ABC-B225-1C4A-9005-9ECAE3DF2BC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502D86C-2581-D049-3769-3494F69B923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9C45DB6B-300D-C687-215E-064E20A69FB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4EEA8A94-55FD-1F24-B359-2F53A8FAC92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BCCB81AD-B860-7471-3AC3-CA6110BE572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A4B4559-EA61-8C51-2A1B-BD1D561744A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6586850-E693-B837-C8CA-8CD0869E4E3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213488C-1A06-742E-A280-CA6FF57A148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CA83072-849F-D76C-84B9-B4E575ADFB6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91F4407-E99C-2652-D270-365106BC4A5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F6AAFB6-4526-2651-DB04-F4214D8032E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C7F8685-C109-F9F0-A31F-8DFB86745D8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E16EE83-E63A-B247-C1CB-2600D5372DE0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CA5CB16-1F2B-7B7E-3C37-F48F028AC62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CBBE9A8-F243-32E2-F5A4-EAA0373696B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89F018B-8211-63BD-8597-37A71E3D39A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28438FA-FFCD-466A-B1B9-8B8849CE6A1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E3DA961-23C4-FE46-71FC-FC330374C07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2F5522-465B-4030-5CD4-D1483BBDC23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Google Shape;1249;p5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14</a:t>
            </a:r>
            <a:endParaRPr/>
          </a:p>
        </p:txBody>
      </p:sp>
      <p:pic>
        <p:nvPicPr>
          <p:cNvPr id="1250" name="Google Shape;1250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1" name="Google Shape;1251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252" name="Google Shape;1252;p5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3" name="Google Shape;1253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4" name="Google Shape;1254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5" name="Google Shape;1255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6" name="Google Shape;1256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7" name="Google Shape;1257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8" name="Google Shape;1258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9" name="Google Shape;1259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0" name="Google Shape;1260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1" name="Google Shape;1261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2" name="Google Shape;1262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3" name="Google Shape;1263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4" name="Google Shape;1264;p5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5" name="Google Shape;1265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3653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6" name="Google Shape;1266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7" name="Google Shape;1267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8" name="Google Shape;1268;p5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270" name="Google Shape;1270;p51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6D836B2-51FE-51A1-EF05-C6DDF2F7F5F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BA553D27-D30B-48FC-4F9D-AAD46FBD2A5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C8CD597A-0827-B5E2-22B6-12BAEAFA0F6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202536D1-2B99-15E6-8E5D-A93CB887D43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752E3DED-D09C-7D87-EF31-61C2D316D86C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724AF0A0-2485-CCEC-9916-1E9A999A3C4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B9580AE5-691F-17C2-ECD5-B9B0C702117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5B788BF7-A6BC-C16C-3CF8-522D9416A7F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6742263-6D45-C5B5-D4D3-7C7E35D82A0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97AFF208-AB9A-29C6-6950-EF2DC16901A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5BF1C39-F9B9-DBA9-6331-CE97F32D416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78B78FCC-BD30-D489-3865-CA4CD4B81A8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C7920AB-F931-5700-557C-1C11D6FD48C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E2C520F-0916-9B4B-69EE-F76FCC764E9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ECB0716-7720-22D2-833A-1CB03E06967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AA54EAD-8801-5FAA-1D27-23B8EB7C161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85C8222-2B8A-4154-CADD-F473317B207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D374110-9F94-F913-B113-413F809F513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20BB844-7772-7EA5-8C5D-281583E0CEC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329B78D-59FD-37E3-ADA2-83A5CCA0169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3704989-5D98-F41D-38F1-F75B3EB687F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191619E-5737-A8C3-78C8-86837866B26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FE83BB81-67D1-3650-C891-5061BD38B7F1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5FD4AD8-4DF5-B190-825F-459B8ED9E78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2EB37A5-89BF-0C50-3D72-F1B6B7FBD18A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393EEB-4CA1-032E-F5C8-0D6FF9AE10C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Google Shape;1275;p5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15</a:t>
            </a:r>
            <a:endParaRPr/>
          </a:p>
        </p:txBody>
      </p:sp>
      <p:pic>
        <p:nvPicPr>
          <p:cNvPr id="1276" name="Google Shape;1276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7" name="Google Shape;1277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278" name="Google Shape;1278;p5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9" name="Google Shape;1279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0" name="Google Shape;1280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1" name="Google Shape;1281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2" name="Google Shape;1282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3" name="Google Shape;1283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4" name="Google Shape;1284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5" name="Google Shape;1285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6" name="Google Shape;1286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7" name="Google Shape;1287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8" name="Google Shape;1288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9" name="Google Shape;1289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0" name="Google Shape;1290;p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1" name="Google Shape;1291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2" name="Google Shape;1292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3" name="Google Shape;1293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485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4" name="Google Shape;1294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5" name="Google Shape;1295;p5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07440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297" name="Google Shape;1297;p52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F6943FDD-75D9-5CF8-F55F-61DD5245F07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8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0788" y="3068952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 cog</a:t>
            </a:r>
            <a:endParaRPr/>
          </a:p>
        </p:txBody>
      </p:sp>
      <p:pic>
        <p:nvPicPr>
          <p:cNvPr id="335" name="Google Shape;33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8" name="Google Shape;338;p8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BB80624-A581-1CCA-0BB9-12A3DC7EBDF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58B74BC9-0F42-06AD-DF66-99B121027B2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0FF1F705-4E37-A7E7-8371-F601897982B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25FD8D22-89C5-8DB3-5313-CF244B351F6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73B547B2-E801-401B-82AD-DD670EBEC2B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D9F185B0-2819-4451-9D0C-C5A1F2FEED8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2061F6B-F4AF-F213-161A-6986BB19935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D0583554-BACB-67BA-7124-D37FA80A8EA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7AB42532-3739-7265-77B8-42EA72BEE45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33B294D-ED01-1BCA-CEF6-6111B35D3F3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651C4A5-F4FB-ADFA-835E-AD5D43819CB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5;p6">
            <a:extLst>
              <a:ext uri="{FF2B5EF4-FFF2-40B4-BE49-F238E27FC236}">
                <a16:creationId xmlns:a16="http://schemas.microsoft.com/office/drawing/2014/main" id="{68CFC1EC-35F3-B829-5A4D-5483CC81F1A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6;p6">
            <a:extLst>
              <a:ext uri="{FF2B5EF4-FFF2-40B4-BE49-F238E27FC236}">
                <a16:creationId xmlns:a16="http://schemas.microsoft.com/office/drawing/2014/main" id="{FAD65C99-72DB-9A6E-8CB7-6B24575F4AA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7;p6">
            <a:extLst>
              <a:ext uri="{FF2B5EF4-FFF2-40B4-BE49-F238E27FC236}">
                <a16:creationId xmlns:a16="http://schemas.microsoft.com/office/drawing/2014/main" id="{E241B0CF-3137-FBC1-C1F3-68B3E0279C4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8;p6">
            <a:extLst>
              <a:ext uri="{FF2B5EF4-FFF2-40B4-BE49-F238E27FC236}">
                <a16:creationId xmlns:a16="http://schemas.microsoft.com/office/drawing/2014/main" id="{85A6443E-76F5-4C7F-FBB9-A28ED040259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9;p6">
            <a:extLst>
              <a:ext uri="{FF2B5EF4-FFF2-40B4-BE49-F238E27FC236}">
                <a16:creationId xmlns:a16="http://schemas.microsoft.com/office/drawing/2014/main" id="{5C1D9221-64E2-31E0-4EC9-AD82A3213316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30;p6">
            <a:extLst>
              <a:ext uri="{FF2B5EF4-FFF2-40B4-BE49-F238E27FC236}">
                <a16:creationId xmlns:a16="http://schemas.microsoft.com/office/drawing/2014/main" id="{8FDC0BB8-BD0C-2710-3271-F5DE581BEEC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1;p6">
            <a:extLst>
              <a:ext uri="{FF2B5EF4-FFF2-40B4-BE49-F238E27FC236}">
                <a16:creationId xmlns:a16="http://schemas.microsoft.com/office/drawing/2014/main" id="{A4759A1A-E955-2EF4-FD3D-4CEE822CD19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2;p6">
            <a:extLst>
              <a:ext uri="{FF2B5EF4-FFF2-40B4-BE49-F238E27FC236}">
                <a16:creationId xmlns:a16="http://schemas.microsoft.com/office/drawing/2014/main" id="{40A40587-6582-5F96-CB58-616662AA805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3;p6">
            <a:extLst>
              <a:ext uri="{FF2B5EF4-FFF2-40B4-BE49-F238E27FC236}">
                <a16:creationId xmlns:a16="http://schemas.microsoft.com/office/drawing/2014/main" id="{5C317D55-D197-524A-C444-4D0A3A7DBE8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4;p6">
            <a:extLst>
              <a:ext uri="{FF2B5EF4-FFF2-40B4-BE49-F238E27FC236}">
                <a16:creationId xmlns:a16="http://schemas.microsoft.com/office/drawing/2014/main" id="{7F8C3E68-CC73-3098-CFD5-F39AA387BA3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5;p6">
            <a:extLst>
              <a:ext uri="{FF2B5EF4-FFF2-40B4-BE49-F238E27FC236}">
                <a16:creationId xmlns:a16="http://schemas.microsoft.com/office/drawing/2014/main" id="{1B8994CE-2265-FB37-ED65-48E883B5F30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58;p6">
            <a:extLst>
              <a:ext uri="{FF2B5EF4-FFF2-40B4-BE49-F238E27FC236}">
                <a16:creationId xmlns:a16="http://schemas.microsoft.com/office/drawing/2014/main" id="{50F4C9B7-EBD8-2417-F3B9-801B103E153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9;p6">
            <a:extLst>
              <a:ext uri="{FF2B5EF4-FFF2-40B4-BE49-F238E27FC236}">
                <a16:creationId xmlns:a16="http://schemas.microsoft.com/office/drawing/2014/main" id="{CCC3C1DA-A620-4751-E743-6BEEDD28C71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5976C4-D89D-BED2-B2D5-805AA109B86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5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16</a:t>
            </a:r>
            <a:endParaRPr/>
          </a:p>
        </p:txBody>
      </p:sp>
      <p:pic>
        <p:nvPicPr>
          <p:cNvPr id="1303" name="Google Shape;130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4" name="Google Shape;1304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305" name="Google Shape;1305;p5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6" name="Google Shape;1306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7" name="Google Shape;1307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8" name="Google Shape;1308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9" name="Google Shape;1309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0" name="Google Shape;1310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1" name="Google Shape;1311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2" name="Google Shape;1312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3" name="Google Shape;1313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4" name="Google Shape;1314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5" name="Google Shape;1315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6" name="Google Shape;1316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7" name="Google Shape;1317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8" name="Google Shape;1318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9" name="Google Shape;1319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09950" y="545477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0" name="Google Shape;1320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1" name="Google Shape;1321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2" name="Google Shape;1322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3" name="Google Shape;1323;p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07440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325" name="Google Shape;1325;p53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48248449-0DC6-FD0F-46AC-0143FC6AE8F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D450AA4-1EF9-33A7-4CA2-51DE32C144F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87A16D72-2E1F-F821-C388-6B9D72AD7B23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7C7C3D11-8800-DDEB-DAFE-8C2C4E65980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14891359-78BE-D29E-11C8-63684FD7528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D7248F53-B4F8-80DE-3970-E4E21762D2E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7856CE9A-C8D3-D7A6-76AA-B39ADD5C29F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E16796C3-E881-09EE-E07E-ED3AB84FD46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FEB4BB6-CF4E-7DDC-DCCD-AF2585DBBC5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B9FFB710-78D3-312E-010A-E9C7C296AE38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E9B39AAF-935D-41FD-C816-48376424D0B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1D108DDF-044A-F9A4-E4E9-13E4A7F5248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5D46FA2-DE15-D280-5363-60ED17188B5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CF6BDC5-0554-57A5-45D9-C821B8C7F3AA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E9E5FDB-61E2-DCD3-7CFF-1480D0425CD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93135F8-1EF2-F62B-D749-5D588E2CB2D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FC3712E-6A3A-066C-5D8F-BAEE01C0063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C024105F-0681-A55B-96E7-03B90A38D50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21318BB5-9960-8ED8-263E-9A69FC22CBF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239E07F-4F4B-EED9-C01E-5765583A458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21BCEC0-54B9-E0DB-8607-C9B8251D441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700F7B6-4892-349F-4502-5A60352D755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8A1DF5F-31D2-437F-F7A7-3BAA1435D9D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EFC6294-FFDA-6687-FA04-2CF5CA069FC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2997DC3-3A98-3936-BACA-E4891BB5D03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9FFB0D6-37E0-2451-18F3-2252AEA44E57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Google Shape;1330;p5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17</a:t>
            </a:r>
            <a:endParaRPr/>
          </a:p>
        </p:txBody>
      </p:sp>
      <p:pic>
        <p:nvPicPr>
          <p:cNvPr id="1331" name="Google Shape;1331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2" name="Google Shape;1332;p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333" name="Google Shape;1333;p5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4" name="Google Shape;1334;p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5" name="Google Shape;1335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6" name="Google Shape;1336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7" name="Google Shape;1337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8" name="Google Shape;1338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9" name="Google Shape;1339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0" name="Google Shape;1340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1" name="Google Shape;1341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2" name="Google Shape;1342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3" name="Google Shape;1343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4" name="Google Shape;1344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5" name="Google Shape;1345;p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6" name="Google Shape;1346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7" name="Google Shape;1347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1126" y="5387424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8" name="Google Shape;1348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9" name="Google Shape;1349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1126" y="4534867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0" name="Google Shape;1350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1" name="Google Shape;1351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2" name="Google Shape;1352;p5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07440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354" name="Google Shape;1354;p54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14;p6">
            <a:hlinkClick r:id="rId7" action="ppaction://hlinksldjump"/>
            <a:extLst>
              <a:ext uri="{FF2B5EF4-FFF2-40B4-BE49-F238E27FC236}">
                <a16:creationId xmlns:a16="http://schemas.microsoft.com/office/drawing/2014/main" id="{526E046A-45A0-CBC3-0BE1-2B0557D880A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15;p6">
            <a:hlinkClick r:id="rId8" action="ppaction://hlinksldjump"/>
            <a:extLst>
              <a:ext uri="{FF2B5EF4-FFF2-40B4-BE49-F238E27FC236}">
                <a16:creationId xmlns:a16="http://schemas.microsoft.com/office/drawing/2014/main" id="{1C33C518-0699-A6A2-8134-6DC50E08A4B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6;p6">
            <a:hlinkClick r:id="rId9" action="ppaction://hlinksldjump"/>
            <a:extLst>
              <a:ext uri="{FF2B5EF4-FFF2-40B4-BE49-F238E27FC236}">
                <a16:creationId xmlns:a16="http://schemas.microsoft.com/office/drawing/2014/main" id="{A4CD847E-4AE5-67DC-0E7B-DEF209005C8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7;p6">
            <a:hlinkClick r:id="rId10" action="ppaction://hlinksldjump"/>
            <a:extLst>
              <a:ext uri="{FF2B5EF4-FFF2-40B4-BE49-F238E27FC236}">
                <a16:creationId xmlns:a16="http://schemas.microsoft.com/office/drawing/2014/main" id="{F112FCCB-8550-7DB9-C176-EB4B7BAC02C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8;p6">
            <a:hlinkClick r:id="rId11" action="ppaction://hlinksldjump"/>
            <a:extLst>
              <a:ext uri="{FF2B5EF4-FFF2-40B4-BE49-F238E27FC236}">
                <a16:creationId xmlns:a16="http://schemas.microsoft.com/office/drawing/2014/main" id="{CE3C0BD3-235A-1139-AB92-5643F24808E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9;p6">
            <a:hlinkClick r:id="rId12" action="ppaction://hlinksldjump"/>
            <a:extLst>
              <a:ext uri="{FF2B5EF4-FFF2-40B4-BE49-F238E27FC236}">
                <a16:creationId xmlns:a16="http://schemas.microsoft.com/office/drawing/2014/main" id="{8F9520D5-F903-A398-2884-F52BBDA0230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20;p6">
            <a:hlinkClick r:id="rId13" action="ppaction://hlinksldjump"/>
            <a:extLst>
              <a:ext uri="{FF2B5EF4-FFF2-40B4-BE49-F238E27FC236}">
                <a16:creationId xmlns:a16="http://schemas.microsoft.com/office/drawing/2014/main" id="{59064529-4EB4-F1B8-A00F-91B3240040F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1;p6">
            <a:hlinkClick r:id="rId14" action="ppaction://hlinksldjump"/>
            <a:extLst>
              <a:ext uri="{FF2B5EF4-FFF2-40B4-BE49-F238E27FC236}">
                <a16:creationId xmlns:a16="http://schemas.microsoft.com/office/drawing/2014/main" id="{FA858691-12C2-29A3-A801-D9283B38A03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2;p6">
            <a:hlinkClick r:id="rId15" action="ppaction://hlinksldjump"/>
            <a:extLst>
              <a:ext uri="{FF2B5EF4-FFF2-40B4-BE49-F238E27FC236}">
                <a16:creationId xmlns:a16="http://schemas.microsoft.com/office/drawing/2014/main" id="{65A59947-2123-A2F9-6E49-A3AC5E01268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3;p6">
            <a:hlinkClick r:id="rId16" action="ppaction://hlinksldjump"/>
            <a:extLst>
              <a:ext uri="{FF2B5EF4-FFF2-40B4-BE49-F238E27FC236}">
                <a16:creationId xmlns:a16="http://schemas.microsoft.com/office/drawing/2014/main" id="{392E8A3B-EB9D-C765-F0DD-2CEFD450303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4;p6">
            <a:hlinkClick r:id="rId17" action="ppaction://hlinksldjump"/>
            <a:extLst>
              <a:ext uri="{FF2B5EF4-FFF2-40B4-BE49-F238E27FC236}">
                <a16:creationId xmlns:a16="http://schemas.microsoft.com/office/drawing/2014/main" id="{D415903C-FFBD-8448-E68F-8785310D8A30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5;p6">
            <a:extLst>
              <a:ext uri="{FF2B5EF4-FFF2-40B4-BE49-F238E27FC236}">
                <a16:creationId xmlns:a16="http://schemas.microsoft.com/office/drawing/2014/main" id="{E66AFC61-EB62-98A7-7436-16718819126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6;p6">
            <a:extLst>
              <a:ext uri="{FF2B5EF4-FFF2-40B4-BE49-F238E27FC236}">
                <a16:creationId xmlns:a16="http://schemas.microsoft.com/office/drawing/2014/main" id="{43BFB104-D650-2013-E9B8-A3AF228C501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7;p6">
            <a:extLst>
              <a:ext uri="{FF2B5EF4-FFF2-40B4-BE49-F238E27FC236}">
                <a16:creationId xmlns:a16="http://schemas.microsoft.com/office/drawing/2014/main" id="{8EA4296D-4872-D452-0ECE-80A26D20B4D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8;p6">
            <a:extLst>
              <a:ext uri="{FF2B5EF4-FFF2-40B4-BE49-F238E27FC236}">
                <a16:creationId xmlns:a16="http://schemas.microsoft.com/office/drawing/2014/main" id="{55EC8FC5-0399-3016-9377-A73A730798A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9;p6">
            <a:extLst>
              <a:ext uri="{FF2B5EF4-FFF2-40B4-BE49-F238E27FC236}">
                <a16:creationId xmlns:a16="http://schemas.microsoft.com/office/drawing/2014/main" id="{5FBB8CD6-B747-7F09-286A-89F8690B2B4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30;p6">
            <a:extLst>
              <a:ext uri="{FF2B5EF4-FFF2-40B4-BE49-F238E27FC236}">
                <a16:creationId xmlns:a16="http://schemas.microsoft.com/office/drawing/2014/main" id="{D0294CC4-6F77-122E-7AFE-7D0DA8E5BA3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1;p6">
            <a:extLst>
              <a:ext uri="{FF2B5EF4-FFF2-40B4-BE49-F238E27FC236}">
                <a16:creationId xmlns:a16="http://schemas.microsoft.com/office/drawing/2014/main" id="{F2C078A2-345E-71BC-1389-610F457E526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2;p6">
            <a:extLst>
              <a:ext uri="{FF2B5EF4-FFF2-40B4-BE49-F238E27FC236}">
                <a16:creationId xmlns:a16="http://schemas.microsoft.com/office/drawing/2014/main" id="{7DE632FF-77B3-0DBD-84DF-DECEFF8A3E2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3;p6">
            <a:extLst>
              <a:ext uri="{FF2B5EF4-FFF2-40B4-BE49-F238E27FC236}">
                <a16:creationId xmlns:a16="http://schemas.microsoft.com/office/drawing/2014/main" id="{60EAF6B8-3826-C95A-D502-FFBE32E1036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4;p6">
            <a:extLst>
              <a:ext uri="{FF2B5EF4-FFF2-40B4-BE49-F238E27FC236}">
                <a16:creationId xmlns:a16="http://schemas.microsoft.com/office/drawing/2014/main" id="{FBDB309F-845E-30D2-6768-1026B84407E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5;p6">
            <a:extLst>
              <a:ext uri="{FF2B5EF4-FFF2-40B4-BE49-F238E27FC236}">
                <a16:creationId xmlns:a16="http://schemas.microsoft.com/office/drawing/2014/main" id="{976C49A8-F277-F019-A3D1-3B5D37F0960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58;p6">
            <a:extLst>
              <a:ext uri="{FF2B5EF4-FFF2-40B4-BE49-F238E27FC236}">
                <a16:creationId xmlns:a16="http://schemas.microsoft.com/office/drawing/2014/main" id="{6AD95FAD-D09E-F2CA-335C-F042622C029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9;p6">
            <a:extLst>
              <a:ext uri="{FF2B5EF4-FFF2-40B4-BE49-F238E27FC236}">
                <a16:creationId xmlns:a16="http://schemas.microsoft.com/office/drawing/2014/main" id="{7CB7667D-8AC1-4F31-538A-99ACF0192FF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A21C5C-EF68-35BD-DD8D-6FB0FDA84C8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9" name="Google Shape;1359;p5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18</a:t>
            </a:r>
            <a:endParaRPr/>
          </a:p>
        </p:txBody>
      </p:sp>
      <p:pic>
        <p:nvPicPr>
          <p:cNvPr id="1360" name="Google Shape;1360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1" name="Google Shape;1361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362" name="Google Shape;1362;p5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3" name="Google Shape;1363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4" name="Google Shape;1364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5" name="Google Shape;1365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6" name="Google Shape;1366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7" name="Google Shape;1367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8" name="Google Shape;1368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9" name="Google Shape;1369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0" name="Google Shape;1370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1" name="Google Shape;1371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2" name="Google Shape;1372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3" name="Google Shape;1373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4" name="Google Shape;1374;p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5" name="Google Shape;1375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6" name="Google Shape;1376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543653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7" name="Google Shape;1377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8" name="Google Shape;1378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448530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9" name="Google Shape;1379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0" name="Google Shape;1380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1" name="Google Shape;1381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2" name="Google Shape;1382;p5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4438" y="5436532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384" name="Google Shape;1384;p55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21479948-DC47-18D5-8601-14DB69F57BF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47E98E1F-D40C-4F9C-F363-68FCA7EE32B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E9433EA6-70C7-D367-DCBB-0334E1C64AB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8DC2A58F-107E-660C-3CA8-12A38EFAF99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7C0D5843-1653-C0EF-8D03-20049DC4089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38772855-081A-5973-4E62-E8C74D17D8C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5A10B256-787B-D973-19AC-431D1D7E3CD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6F0977F-3B0B-733E-6E1A-B0344C82F21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6D119202-78CD-AFDD-19CB-4F7C207E91A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629B51A-E12F-3FDE-DD96-CD430C74A43A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CF16DEAC-934C-B478-A9DE-870602A9166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80892866-41A7-62E0-CA7D-ACD38B0F0B5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97A25C6-ED74-5DDB-6254-78F92E025B8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40D8BD8-C3A8-02C0-30C0-3543DBF7F72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1FAD6A6-BED0-A469-DEE9-B4C2C371A4B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8ACBC06-2EA5-0DEE-01EB-6A1BB1DCFD4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5E8E1DF-D521-823A-5B10-27554DCBE45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CC26EBC-C967-55BB-4654-88D7B65A0EF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69065FB-0D3B-DBD5-030A-838E0C759DC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5E95591-8C14-299F-C345-C7FE22E1A98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4F9ED52-D9C9-3F63-7950-4F38A07CBE7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AE4E6DD-AE2D-8321-CF85-40910A11BC1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2666F2B5-39E9-0513-EA8C-A4A59BEA7C4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1E75B1E-C8C1-31B1-96AB-51E56E860B4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5AE695E-5A72-84A2-3E10-5325434E400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B2E8D5-497F-514E-CDD2-2ED04D2D4BE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p5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19</a:t>
            </a:r>
            <a:endParaRPr/>
          </a:p>
        </p:txBody>
      </p:sp>
      <p:pic>
        <p:nvPicPr>
          <p:cNvPr id="1390" name="Google Shape;1390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1" name="Google Shape;1391;p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392" name="Google Shape;1392;p5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3" name="Google Shape;1393;p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4" name="Google Shape;1394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5" name="Google Shape;1395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6" name="Google Shape;1396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7" name="Google Shape;1397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8" name="Google Shape;1398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9" name="Google Shape;1399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0" name="Google Shape;1400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1" name="Google Shape;1401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2" name="Google Shape;1402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3" name="Google Shape;1403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4" name="Google Shape;1404;p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5" name="Google Shape;1405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6" name="Google Shape;1406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6140" y="5436532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7" name="Google Shape;1407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8" name="Google Shape;1408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9" name="Google Shape;1409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0" name="Google Shape;1410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1" name="Google Shape;1411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2" name="Google Shape;1412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3" name="Google Shape;1413;p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415" name="Google Shape;1415;p56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BBB1FB80-150C-3742-FBD6-1AE84374DAE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283F9B86-981D-18CE-026A-9DB2F370146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3EBC929E-450F-B5F5-18B0-02CA26F737F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91F56347-3347-A8E9-3843-FA44E63364F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48DF1F90-AC83-C5AC-B2E9-3663F2356A1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3F70F829-3692-E42C-01F0-6AC379A1782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C52562F8-D2D6-67DD-3235-879E5DB643C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55BA3083-372D-0D91-E805-3739422BBD4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AE78630-9826-FBDE-C21B-B309563ACB7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719B59F-41F2-CAC0-48C4-D40B61BF4AD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849EB864-1063-8473-2388-2D61EE9856B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5086978-39F6-1D63-4B95-53A37E1B152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769BE92-F47C-8820-E8F2-D1CD448941C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200D164-4C2F-6F28-2DF7-3F5827D659E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C73E713-65DE-ACD5-C139-77EAB5B365C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E34DF97-F368-AE57-D316-64774C43E8A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E806533C-B1F1-BB17-1554-578F36D10A8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E3E1108-AB7C-AED4-ABFE-F790951AE4B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79FD4A4-8158-1805-8BD4-C997EC71AC9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9F7F0DD-B926-BC59-D2DE-203BA06CBEB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E20DC84-6EA6-06B0-BF85-78D25B0C5B0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C5F3356-E37C-4564-0BD2-9EACC8671AC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FD30BEC-0C5D-3F27-8A69-E31BAFA7B07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80F7831-7793-A0C9-4EB3-27B59C3C6D4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170682B-4696-900C-CE0F-1001D0066BC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2D8E661-1576-5F31-EEA3-22420AA31B8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0" name="Google Shape;1420;p5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10-Frame 20</a:t>
            </a:r>
            <a:endParaRPr/>
          </a:p>
        </p:txBody>
      </p:sp>
      <p:pic>
        <p:nvPicPr>
          <p:cNvPr id="1421" name="Google Shape;1421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2" name="Google Shape;1422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23" name="Google Shape;1423;p5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4" name="Google Shape;1424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1686939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5" name="Google Shape;1425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6" name="Google Shape;1426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7" name="Google Shape;1427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8" name="Google Shape;1428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9" name="Google Shape;1429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0" name="Google Shape;1430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1" name="Google Shape;1431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2" name="Google Shape;1432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3" name="Google Shape;1433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05628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4" name="Google Shape;1434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54927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5" name="Google Shape;1435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4477311" y="2888513"/>
            <a:ext cx="4804431" cy="192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6" name="Google Shape;1436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7" name="Google Shape;1437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1619358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8" name="Google Shape;1438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9" name="Google Shape;1439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2588803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0" name="Google Shape;1440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1" name="Google Shape;1441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353887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2" name="Google Shape;1442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3" name="Google Shape;1443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4508321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4" name="Google Shape;1444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00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5" name="Google Shape;1445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45299" y="5463486"/>
            <a:ext cx="630084" cy="645836"/>
          </a:xfrm>
          <a:prstGeom prst="rect">
            <a:avLst/>
          </a:prstGeom>
          <a:noFill/>
          <a:ln>
            <a:noFill/>
          </a:ln>
        </p:spPr>
      </p:pic>
      <p:sp>
        <p:nvSpPr>
          <p:cNvPr id="1447" name="Google Shape;1447;p57"/>
          <p:cNvSpPr txBox="1"/>
          <p:nvPr/>
        </p:nvSpPr>
        <p:spPr>
          <a:xfrm>
            <a:off x="341680" y="188568"/>
            <a:ext cx="6867194" cy="916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nuts can you see?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88A1C0F9-CD9A-CD50-CACA-64538817C26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4C7C34C6-9448-66C0-30F8-92677B60240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54575B7E-A68C-D3E0-F918-CB2BBAAB492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2587C70F-54EC-7089-7743-8A4330F789C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FEDF5F1B-9F5C-233E-157A-11F8A2DBDAD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10E27FCF-587D-C9EB-2008-662CBAB24C5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AED0F109-5A79-07AE-B80A-C69FB1B9811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B3A57F8D-A284-8B21-F324-A1E5F21DC50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63AC91A8-0786-E3EA-5DE0-97626B50C2F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108FDCD-09EB-C3D4-D414-47DE344ACAC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3D4C8912-704F-A2AF-8328-E2EC448B32E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48DE2977-D7D1-F20F-068A-04469B5753E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DF1BCF2-5F93-9549-95EC-46168F6279F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3E298CC-9275-EB3D-2B97-D7172F6B4D9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FEE316C-C1CA-2DCF-212C-C4EED624C75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67354FE-6DD5-D708-B195-6BE23A73CB6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6BE072B-7059-D1E8-1C6B-3547F12BC91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B7C55ED-A27C-92F5-2C64-B8C88EAB8AE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57DE53B-E803-A2C5-5003-9F1D5BAA17D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A1C3D0D-8B82-C2E1-F7C5-9635EA7F1DF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45D4EAB-48FC-FEC5-D7CF-3E76CD3851F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29954EC-85D0-4ECF-8C47-502B0FA7ED5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24F9868-34DC-010B-989F-D1FE6E5206CE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D631F69D-58AF-3394-0F60-B80D6005F65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BBDBCA7-FBB6-D919-37EC-EA944AE5C27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E3FEA2-175A-1EA7-C190-69F2C3C878A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p58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5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</a:t>
            </a:r>
            <a:endParaRPr/>
          </a:p>
        </p:txBody>
      </p:sp>
      <p:pic>
        <p:nvPicPr>
          <p:cNvPr id="1454" name="Google Shape;1454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5" name="Google Shape;1455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56" name="Google Shape;1456;p5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8" name="Google Shape;1458;p5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9588" y="5457129"/>
            <a:ext cx="908351" cy="981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74E90C30-86A8-6565-B81F-D295C7B1092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3395196-C4DC-0D98-9B28-911AD20B4B4F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7607D855-86FF-FBC1-13C2-0E8D6D77A94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C7AB27B1-FA8F-251A-520F-CD0F352CA795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A87ECA2F-95B2-6857-6CCD-A46F81877E1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7F613265-BEE2-B569-7C1A-61B4E7B2441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49ED8CA-E2FC-F53B-3792-520A2811066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98EFD515-59C3-E708-303C-D6BDD39E5D1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D4FCEFF0-4FD2-0CC7-2FB0-35CBD5526FD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40CDC186-5516-9BD2-F730-1CE9E80A45F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BBBF0A0-1BF5-CD1B-EA17-E9997B74ABA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77B855D1-2821-F213-34E9-1FC017D4619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4A2E665-D98E-4965-4CEF-C3F992BE07D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261411A-3CBC-07C3-00D0-E4B4BBDAAA1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CC6D03C-E7E3-3BD4-AD27-F47D5FDD59A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2E96D0D-64C4-AEA7-0187-17C07894244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5B7F5F37-00DE-5720-DB42-B2C240FBFF9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B86CC34-4D5B-C2B1-C742-3F5E6089492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56D85BA-FBA0-0E8A-DD8F-6A2541B49AE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0CABCEC-3991-886B-77AD-899ABE00FA0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AC3185D-8369-3B9E-D521-DAB1A1D2830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E78ED0B-8CCA-82B5-60AC-B803445E0C7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700F2C4-99FC-9A09-D94F-740A70BD9E2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001EA6E-4472-24F5-9BE2-CA9CEDD762F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42A90279-E8A6-4F4E-96C3-609A3146C5A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E4B127-90A6-0D2B-E0E0-9C2E6B2F657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5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2</a:t>
            </a:r>
            <a:endParaRPr/>
          </a:p>
        </p:txBody>
      </p:sp>
      <p:pic>
        <p:nvPicPr>
          <p:cNvPr id="1464" name="Google Shape;1464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5" name="Google Shape;1465;p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66" name="Google Shape;1466;p5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7" name="Google Shape;1467;p59"/>
          <p:cNvGrpSpPr/>
          <p:nvPr/>
        </p:nvGrpSpPr>
        <p:grpSpPr>
          <a:xfrm>
            <a:off x="4787347" y="5422309"/>
            <a:ext cx="1920143" cy="1015840"/>
            <a:chOff x="4787347" y="5422309"/>
            <a:chExt cx="1920143" cy="1015840"/>
          </a:xfrm>
        </p:grpSpPr>
        <p:pic>
          <p:nvPicPr>
            <p:cNvPr id="1468" name="Google Shape;1468;p5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9" name="Google Shape;1469;p5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70" name="Google Shape;1470;p59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B7F7D8C6-BF6A-A725-9327-A73BF93A07E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30F26ED6-FF7B-74F5-BB52-1EB4A286B03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2C3215FE-4E2F-F527-FF49-FF664368E93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CB007108-DEBA-E67D-023F-44DE5A335F7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AA87B585-302F-91AE-7F2E-0D99B5F560C9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70240FC-606F-CB9C-FA8D-C58982CA318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7D646CA-2BF0-31CA-3395-61F5BCF1E77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E5302355-A629-13B5-85AA-3A29092CF70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611FB9C1-D49C-E933-5D15-E55BFE85DB3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9BCAB875-4ECF-3C7B-273C-568E1D677FA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264B1107-356A-4AA4-1955-CD71ADA5CF0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99BCC049-F654-2635-9967-C7F18E75185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D204760-4F8B-D1B6-1389-8C96E817589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AD3B137-2B18-4E11-D096-2B19E271023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A1E01D2-34D5-8DE2-A76D-9E326DD8184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9AE185A-DA5B-80E9-ECBB-36694B94DFB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50D7F7D-FDEB-62FF-090F-D9F8C527412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F329A6E-DCF9-7E91-0A53-7BD693E8FC2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F43A8C9-1D8F-4296-E616-106BED674B3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89A12BD-0D87-9F60-C150-A15DD58EA09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50A2F41-5190-A935-3BE7-90232022F00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ABE1B0A-65D0-A23F-3304-17DCDF17991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6473491-813A-4AC5-DA72-AAB38E012C9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9665C64-5C2D-59BB-090A-C5E6F77833E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D53B529-F6D7-A5C5-A920-57F97765097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40B1A9-7770-DF2A-7467-B45E465A5F9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6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3</a:t>
            </a:r>
            <a:endParaRPr/>
          </a:p>
        </p:txBody>
      </p:sp>
      <p:pic>
        <p:nvPicPr>
          <p:cNvPr id="1477" name="Google Shape;1477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8" name="Google Shape;1478;p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79" name="Google Shape;1479;p6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80" name="Google Shape;1480;p60"/>
          <p:cNvGrpSpPr/>
          <p:nvPr/>
        </p:nvGrpSpPr>
        <p:grpSpPr>
          <a:xfrm>
            <a:off x="4914347" y="4310663"/>
            <a:ext cx="1920143" cy="2109029"/>
            <a:chOff x="4787347" y="4329120"/>
            <a:chExt cx="1920143" cy="2109029"/>
          </a:xfrm>
        </p:grpSpPr>
        <p:pic>
          <p:nvPicPr>
            <p:cNvPr id="1481" name="Google Shape;1481;p6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2" name="Google Shape;1482;p6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3" name="Google Shape;1483;p6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4" name="Google Shape;1484;p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540385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5" name="Google Shape;1485;p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806827" y="540385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6" name="Google Shape;1486;p6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87" name="Google Shape;1487;p60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B9B72413-F1E4-E32B-56A7-FA4C22F3AFF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29948BEC-E3BE-8032-BBEE-97FF657BA7B1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2A029D09-87E5-35B0-D3BB-DEDC8C43B9B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CF5F5904-E8F7-8452-DC28-1D5B1ACCD967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2FE1F179-EC65-BC34-77D4-6C64718E44D0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83B78157-A01D-022A-895D-16484F88F34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3BA744AA-9FDE-8705-6A61-15021D9D3E17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1C7A4F8E-16A7-1792-0FE1-743D3A416FD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2C28246-CC60-EE4F-85AE-17A8F2EAE67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7290B6AF-FC84-0F1E-473C-6EAFF624B438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22894C5F-B093-B7BD-B915-A5A744FC502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F5925961-E579-EC49-6056-CA42B258549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C9F0586-11DD-68AD-E9DC-107B70124DF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4522542-F280-4003-193D-B1236D73A0A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60CDBBD-FC1B-7DA0-6C42-1CDEE18D8D7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3C58D60-9783-3CC9-0D93-9B6A2B36576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4F7D5042-7FC3-DA4C-6AB3-F1EFFEEBACF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A75C289-4DE4-73A3-E535-C1E235B3EB0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A47B828-B46C-0A37-B422-4F3C8F9B8AC0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F6C163A-13BC-DAF1-0C11-5A0EE8228CA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D3CB927-740D-57ED-52B0-545F64EE4B7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696C78B-A684-E53A-6E4F-087B92ACC01A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0F3695F-B375-6712-4C85-AA50C6F028B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CCE9ACA-5FF9-0EF2-A29A-39C266DDD20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0B66961-3053-FDC4-3F7A-36C4E76A022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D69E88-C2D6-FA2A-AFD9-2E9C9B18050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Google Shape;1493;p6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4</a:t>
            </a:r>
            <a:endParaRPr/>
          </a:p>
        </p:txBody>
      </p:sp>
      <p:pic>
        <p:nvPicPr>
          <p:cNvPr id="1494" name="Google Shape;1494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5" name="Google Shape;1495;p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496" name="Google Shape;1496;p6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7" name="Google Shape;1497;p61"/>
          <p:cNvGrpSpPr/>
          <p:nvPr/>
        </p:nvGrpSpPr>
        <p:grpSpPr>
          <a:xfrm>
            <a:off x="4724113" y="4329120"/>
            <a:ext cx="2029498" cy="2109029"/>
            <a:chOff x="4724113" y="4329120"/>
            <a:chExt cx="2029498" cy="2109029"/>
          </a:xfrm>
        </p:grpSpPr>
        <p:pic>
          <p:nvPicPr>
            <p:cNvPr id="1498" name="Google Shape;1498;p6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9" name="Google Shape;1499;p6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0" name="Google Shape;1500;p6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1" name="Google Shape;1501;p6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2" name="Google Shape;1502;p6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5436180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3" name="Google Shape;1503;p6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41226" y="5435508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4" name="Google Shape;1504;p6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24113" y="4342991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5" name="Google Shape;1505;p6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59736" y="4329120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06" name="Google Shape;1506;p61"/>
          <p:cNvSpPr txBox="1"/>
          <p:nvPr/>
        </p:nvSpPr>
        <p:spPr>
          <a:xfrm>
            <a:off x="341680" y="188568"/>
            <a:ext cx="5369146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BA168885-4343-F91D-4114-CDF035A40C7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4DD15C51-C43C-13CA-84F1-4DEF93BDF402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62418A4-92BD-35B8-1E71-2A1BEEBBD4B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E34C54CD-210C-DED7-341C-FDA70A8B84D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2D13A7AE-E04E-C210-3FA2-DDCAD7A793E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09894CD-D6AD-B246-718A-6E8C9440D4EC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D1E086DF-2DFE-98F8-7E7B-18C88AFBDF21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8660B673-09FC-6174-1BF8-90E65D11148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B917902-0064-DC7A-CF08-81ED4834CDF3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0D54860F-814C-8AD6-13DD-DDEC2360F83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F102DB4D-6C1E-5180-FD6B-CE5578A81C0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98F3342-0A05-1CF1-A962-757EFC0C63D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833FC3D-6532-88C7-5531-A3A80AD8CCE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D302991-AF00-4E80-8AE3-F85E496CD50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25AC496-A1AD-4D5E-CB02-38FB1D41D59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7557015-9758-0605-EB8A-2BCC720B3C8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E6CC913E-58C0-DF2C-D5BC-242314C2399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CCEF319-FCB2-BC69-1EB7-12265154DC50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C29B18D-B751-4B5E-F0B2-8BFF9A96737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D4AE2CD-AC8C-6EA8-16B5-A9FB6432A13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050B07F-1239-B417-7CBD-445A490F872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DD6D46A-436D-25B1-7B4F-B01B7AE52FEB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9A30525-8343-40E6-0CB6-ED03CA03547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651244B-C55E-B725-514C-AD57EAB56B9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B521764-AF33-E53C-3558-5898545AD1D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550794-3F2E-3EFF-6083-F8DDAA37021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" name="Google Shape;1512;p6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5</a:t>
            </a:r>
            <a:endParaRPr/>
          </a:p>
        </p:txBody>
      </p:sp>
      <p:pic>
        <p:nvPicPr>
          <p:cNvPr id="1513" name="Google Shape;1513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4" name="Google Shape;1514;p6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515" name="Google Shape;1515;p6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6" name="Google Shape;1516;p62"/>
          <p:cNvGrpSpPr/>
          <p:nvPr/>
        </p:nvGrpSpPr>
        <p:grpSpPr>
          <a:xfrm>
            <a:off x="4787347" y="3252644"/>
            <a:ext cx="1920143" cy="3185505"/>
            <a:chOff x="4787347" y="3252644"/>
            <a:chExt cx="1920143" cy="3185505"/>
          </a:xfrm>
        </p:grpSpPr>
        <p:pic>
          <p:nvPicPr>
            <p:cNvPr id="1517" name="Google Shape;1517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8" name="Google Shape;1518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9" name="Google Shape;1519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0" name="Google Shape;1520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1" name="Google Shape;1521;p6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2" name="Google Shape;1522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3" name="Google Shape;1523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432911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4" name="Google Shape;1524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5" name="Google Shape;1525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80682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6" name="Google Shape;1526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9708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7" name="Google Shape;1527;p6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7" y="4329118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28" name="Google Shape;1528;p62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E1883C6E-E905-4B6B-C8F9-010C3569613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DADEB1BD-0694-59B1-8DDB-7C6EE643D8DD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BE9FBE8F-FEF5-361E-9841-DF15FE5C99BD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38CB3886-A765-6F17-3564-D26BCE68C13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177D95D-7024-B65C-2D03-C1352DC2BF7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E0B828B-459E-018E-E5EA-E2DC374F65F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6276DD64-E87C-9BF7-D2D3-2B035D0BE248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111D4A4D-E3BA-668C-90C9-088E221967C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110847B7-E749-1565-BFB3-614C75B0D44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E781EDCA-CADA-F970-0F96-501B1295B91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2B78D022-9279-B637-FDB2-6F084195632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2BB3078-8A75-5B2A-9E4B-8C45B211224E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7F079DF-080F-4DAA-FAA5-98BA97B114B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F557644-3131-269E-8B74-894958E07B7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F0D6C7A-9B05-3B68-828B-3DAD190E983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B07AB2B5-E911-BF32-7335-A3003848E73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93621EB-1081-5899-B736-F5FF2577822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3C8A557-0EDF-8E94-E126-B810B1D3844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9258291-66E8-DE08-8BC3-BB79B0992DB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2202874-1B1C-09B7-CB76-9150E505965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F7A62AB-76AA-3746-067F-73157438EA1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022C06A-1D2D-3D4F-9277-B8A44AB733DB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E982632-8A8D-779E-7F4D-9B4330436A4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FF3F591-9A4C-C398-89E5-D0BAE193762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F5A5AC1-B6CB-DC72-CB48-380AB97E988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DF9759-E55B-8EC1-7BC3-0E2937B8F957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4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2958" y="178541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35349" y="3913409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2 cogs</a:t>
            </a:r>
            <a:endParaRPr/>
          </a:p>
        </p:txBody>
      </p:sp>
      <p:pic>
        <p:nvPicPr>
          <p:cNvPr id="346" name="Google Shape;34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9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30DA7B90-1E56-35B8-F028-3FA5F4AEF84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9335AD5-0CE3-9A9A-BC4F-9A3E2DEE73E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6005595F-EDB8-065C-E8F3-EB338170457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16819C48-51DA-473F-2ECC-70E0D7E473D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D1DF1289-AB3A-75D1-AC7B-B6BC9C5B011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AD64652C-5270-DF19-9F1F-769CD0FB08B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4ADCE85F-AC35-EDEA-5988-71D35294EE4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703588E-7345-2A6D-F965-C8A7AA3547E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E0BC871C-C8FB-CDDC-AF36-2A4FE8046AA5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81DF33D-1E28-A82E-BF33-581B0768217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4FA6F01A-3E0B-2563-602A-32BBD01DC29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A40D6D5F-826D-1895-883E-98B9F6A21B6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2EB3783-A1D7-04FF-8605-646B10A66D8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989D6B7-3E23-40A6-A64D-D10C9FB794B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D7388E2-A6CB-9DCC-9F39-7832AC56A62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FA9A7E4-7BFB-A9D5-5EAA-2FECBABD758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E0299B67-BB34-732C-7FA0-2F087B65C44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BCC068B-3F41-6543-F988-E80C55B15A4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98A6C3C-2819-70E6-261C-57D867CC547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6FA7FE3-05C4-008E-DD73-90170CFBBAB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90B90F6-AB38-3A7B-7A1F-314912F792A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0E807CF9-AEEA-E014-8E39-9F8414BB835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7EF1F8F-4354-1C23-D3C5-32FF00D3720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1DED845-C8FE-BAE7-B240-B22BC7503D0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2168501-17CE-4E6E-911E-C995E7B5774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D0B364-DB18-937E-D46B-0BCFA3EF97B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p6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6</a:t>
            </a:r>
            <a:endParaRPr/>
          </a:p>
        </p:txBody>
      </p:sp>
      <p:pic>
        <p:nvPicPr>
          <p:cNvPr id="1535" name="Google Shape;1535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6" name="Google Shape;1536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537" name="Google Shape;1537;p6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8" name="Google Shape;1538;p63"/>
          <p:cNvGrpSpPr/>
          <p:nvPr/>
        </p:nvGrpSpPr>
        <p:grpSpPr>
          <a:xfrm>
            <a:off x="4787346" y="3235931"/>
            <a:ext cx="1933321" cy="3214946"/>
            <a:chOff x="4787346" y="3235931"/>
            <a:chExt cx="1933321" cy="3214946"/>
          </a:xfrm>
        </p:grpSpPr>
        <p:pic>
          <p:nvPicPr>
            <p:cNvPr id="1539" name="Google Shape;1539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0" name="Google Shape;1540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1" name="Google Shape;1541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2" name="Google Shape;1542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3" name="Google Shape;1543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4" name="Google Shape;1544;p6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325264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5" name="Google Shape;1545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3235931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6" name="Google Shape;1546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325264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7" name="Google Shape;1547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43458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8" name="Google Shape;1548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80074" y="4335484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9" name="Google Shape;1549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6" y="5435037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0" name="Google Shape;1550;p6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5435037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51" name="Google Shape;1551;p63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83C57147-5D42-B10A-7E8D-D38250A6900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00A6B6CB-8193-495F-0D72-A7C18F5E2D9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FC9B84CD-51FF-4E67-1EBE-875F57ABDD6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40EA3AC3-EF45-43B6-1FD7-C6FCE7C7D6C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82E1111-6F7A-3099-5FD4-113EC15D391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A2729BE1-AF04-FC00-E0D7-CC375E76C1F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78C1C817-292E-25A4-01D1-1DD707AEDD95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DB880C9A-EC12-1B23-D7D7-168D1716A3E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C0424D70-2055-FE58-D98A-C323394D7CA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5AF3111-5AAE-08A1-FD08-474B4AD167D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207F52C5-C2B2-D608-DD75-AAD0C94676E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ECE1EBF9-B32E-94A6-0373-8A6C24674B5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E0B6C2E-1942-0C31-A4DE-B8E061BB91B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1B956F8-E5F9-A0CC-1A85-ED16877689E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E924C86-05FB-7752-9CEB-59BC113F502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61FFAFE-D5E0-7469-F855-FD2C4579686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9C3BAB5-4A22-C720-B389-EE67F360286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D3FAE9E-8B82-2E59-997A-83B9F87E722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6E5CE97-1834-4D3C-1FF3-40F05656D67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3B6717C-CC03-CD67-A386-F4B3190F4F6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40FC6FA-FFC5-76B1-4125-2301F28B03E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5D0BF18-8377-2ADF-6FF8-0ACDE9DC707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E36528F-A012-ACF2-A66E-408535B01CD8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7BD4F1D-67C0-20BF-3087-2C4A9681DF1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767E2ED-CFE0-7B00-0F13-C29E3A9E8F0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03ABFC-D7F3-B0BA-5C2C-19166EDF4CE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" name="Google Shape;1557;p6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7</a:t>
            </a:r>
            <a:endParaRPr/>
          </a:p>
        </p:txBody>
      </p:sp>
      <p:pic>
        <p:nvPicPr>
          <p:cNvPr id="1558" name="Google Shape;1558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9" name="Google Shape;1559;p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560" name="Google Shape;1560;p6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1" name="Google Shape;1561;p64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63" name="Google Shape;1563;p64"/>
          <p:cNvGrpSpPr/>
          <p:nvPr/>
        </p:nvGrpSpPr>
        <p:grpSpPr>
          <a:xfrm>
            <a:off x="4826922" y="2360199"/>
            <a:ext cx="1892809" cy="4125134"/>
            <a:chOff x="5155408" y="2138249"/>
            <a:chExt cx="1892809" cy="4125134"/>
          </a:xfrm>
        </p:grpSpPr>
        <p:pic>
          <p:nvPicPr>
            <p:cNvPr id="1564" name="Google Shape;1564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55408" y="3192699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5" name="Google Shape;1565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07625" y="2138249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6" name="Google Shape;1566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07625" y="3169533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7" name="Google Shape;1567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07625" y="4200817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8" name="Google Shape;1568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55408" y="4216260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9" name="Google Shape;1569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107625" y="5239821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0" name="Google Shape;1570;p6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155408" y="5247543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CC507388-37B1-018C-B8BC-08BBB5F2727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265F843-D258-50E7-CFC7-9D83E2DCD82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FF7224A7-EC47-0E0E-F097-63FAB78F0EC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37B466D0-06AB-4A2A-34E1-2EF837DDB70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4142D77-3458-6CE1-1247-C5B5C922EDB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38BCAB3B-89DE-53DE-F09F-771BE2ACC32D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AE1F13A-0318-0B55-9071-401489871A0F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3248BA6-996F-1ADF-C739-DE7CDB881F7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FE6342E-3F33-9955-4EB7-EF339C8997D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4011790B-4F37-7083-351B-D84C5F41603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A6177EE6-6177-ED7E-A822-55863B2526B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CC41DECF-E1DE-6801-3750-935A68CDE37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963D37E-7C43-3110-08AB-AC2F57778C9D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6815B5C-8375-F0BA-C9D1-6EF7E6EEBD6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08D64AC-19B0-025B-52DD-FDC5E08F068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C9DB5F4-D788-B1DC-9A12-65F06369C1A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5C5557C-E8FF-E624-827F-5085EA08E6C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1928F52-7B02-802E-2D34-7B2611DE8132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CCA5B5A-ED25-E163-568A-4B246EF2A5B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1800E0E-FD18-9C06-6AAD-9CF8ECF8879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2D9FBBD-8602-BF9D-288C-ACD2CD0C415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8D625E7-237F-5B1F-6482-03121207193F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BF6BDE7-ABBF-EFC9-C6F7-35EA366E186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FA9EF0F-0467-2A86-F109-ECB79A6BE23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B519220-CB62-98A8-75C6-7A43F357B09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76D2ED-351B-03D5-7180-97F411D5B0E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6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8</a:t>
            </a:r>
            <a:endParaRPr/>
          </a:p>
        </p:txBody>
      </p:sp>
      <p:pic>
        <p:nvPicPr>
          <p:cNvPr id="1576" name="Google Shape;1576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7" name="Google Shape;1577;p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578" name="Google Shape;1578;p6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79" name="Google Shape;1579;p65"/>
          <p:cNvGrpSpPr/>
          <p:nvPr/>
        </p:nvGrpSpPr>
        <p:grpSpPr>
          <a:xfrm>
            <a:off x="4804856" y="2205129"/>
            <a:ext cx="1924201" cy="4244811"/>
            <a:chOff x="5694867" y="2395523"/>
            <a:chExt cx="1924201" cy="4244811"/>
          </a:xfrm>
        </p:grpSpPr>
        <p:pic>
          <p:nvPicPr>
            <p:cNvPr id="1580" name="Google Shape;1580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74420" y="5613456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1" name="Google Shape;1581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94869" y="561345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2" name="Google Shape;1582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74420" y="4520267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3" name="Google Shape;1583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94869" y="4520266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4" name="Google Shape;1584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74420" y="344379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5" name="Google Shape;1585;p6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94869" y="344378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6" name="Google Shape;1586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74419" y="3427078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7" name="Google Shape;1587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19634" y="345789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8" name="Google Shape;1588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09061" y="4492055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9" name="Google Shape;1589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09061" y="5624494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0" name="Google Shape;1590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60227" y="5624494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1" name="Google Shape;1591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60227" y="4503556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2" name="Google Shape;1592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78475" y="240579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3" name="Google Shape;1593;p6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694867" y="239552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94" name="Google Shape;1594;p65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014F27CB-8C15-9261-B8A8-21D10BDDDBF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679BB3A5-C5FF-8427-5C06-98B52FC1F96D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6FE1A4E2-FB69-69FF-6E3B-757BC40BB2A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05251BB5-CB3E-698F-FF1C-C58FAC36EE1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CEF4E64F-009C-2138-8CE1-9C0DA4D9A1B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E706FEE0-0E37-E29C-266E-5F8B5B8165C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6DC2D399-9AE4-F381-3341-8D521CF0887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C5495DDB-6006-0B1C-0930-66CBA6F3D35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AF08B8CB-40A2-E9A7-6AD2-79F701DE2BE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882ECAFF-247E-1B80-CB1D-057406159120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B8C6B35F-22E0-2650-37E8-35E4106450C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9B4FD098-DFFA-7A93-06B6-F7EF25B4DD1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ED7B40B-7A95-D6E3-F98C-F8FDDF8B1DE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D55C4209-D74C-B7AB-F2FB-43B81F83E19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E155C038-8D22-98E9-2349-AB4A6BB3C22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05FFDF8-8B69-B74A-DA1D-40030315CBC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B9A1B81-6E25-FF8B-6D29-1A5C29663A9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02A3D40-16E3-725F-F9C7-E8ED109ABD9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ACA7782-6F7F-748C-1100-094209B06192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6336104C-056B-07C8-C9D3-98F65131DB44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2754AC3-05B4-10E6-1047-230EC267928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8EA30FA-BB00-50A1-DE5C-48D7C771F54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D01D782-73C5-152F-043C-CDEF3E98070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F22F529-D306-2980-9C16-D6883058C6D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46C7CB4-35E1-A2DD-44D5-BA728DD260B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5DE9E4-BD5A-F65A-6563-A8A5B51354D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p6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9</a:t>
            </a:r>
            <a:endParaRPr/>
          </a:p>
        </p:txBody>
      </p:sp>
      <p:pic>
        <p:nvPicPr>
          <p:cNvPr id="1601" name="Google Shape;1601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2" name="Google Shape;1602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603" name="Google Shape;1603;p6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4" name="Google Shape;1604;p66"/>
          <p:cNvGrpSpPr/>
          <p:nvPr/>
        </p:nvGrpSpPr>
        <p:grpSpPr>
          <a:xfrm>
            <a:off x="4776137" y="1105112"/>
            <a:ext cx="1931353" cy="5333037"/>
            <a:chOff x="4776137" y="1105112"/>
            <a:chExt cx="1931353" cy="5333037"/>
          </a:xfrm>
        </p:grpSpPr>
        <p:pic>
          <p:nvPicPr>
            <p:cNvPr id="1605" name="Google Shape;1605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6" name="Google Shape;1606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7" name="Google Shape;1607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8" name="Google Shape;1608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9" name="Google Shape;1609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0" name="Google Shape;1610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325264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1" name="Google Shape;1611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215945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2" name="Google Shape;1612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215945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3" name="Google Shape;1613;p6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1105112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4" name="Google Shape;1614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32359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5" name="Google Shape;1615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6" y="215945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6" name="Google Shape;1616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5" y="110912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7" name="Google Shape;1617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76137" y="215945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8" name="Google Shape;1618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32359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9" name="Google Shape;1619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4312410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0" name="Google Shape;1620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5422309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1" name="Google Shape;1621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5422309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2" name="Google Shape;1622;p6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4345830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23" name="Google Shape;1623;p66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7012DB3B-99B9-97AD-2CEC-97EBCFA1AE5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2BA2B366-66E5-AD80-71FE-7CC09A2E8AB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D8608BE-C68B-A13E-4C4B-45C4C22949A7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73169CC4-11DB-4B53-170B-E340623F8BBD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5D5E0979-DD8B-3376-C12D-C5EFC560BA4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0797CB27-1AC2-0CB1-BBF5-7A4C3CBC499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8EB30F00-612B-C329-9FFF-15E52BBEABF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36C2F4F-5E2B-BB99-B843-BA33BEF5BE5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86F8238D-6DF4-068F-C293-0801F18971D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C5414D5A-B543-B4EE-44A5-D4DBB0738CB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EFF7B202-4292-D317-3EA6-331CB2366AD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29692D8-AA90-85E2-5ECE-1E58AD3C8B4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76911B7-FBA2-64B6-002E-8D06A83C81C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1B3D920-79EA-56B4-19E1-06260AB72A0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BC58FA7-AE1A-B173-6ADA-C8E4F5B3110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FDCFFCA-3EE6-D0DF-0BBE-0E328648B0F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371DBBC-5CB5-C62D-0952-94029C0609A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281D550-5A19-7FF5-0361-F3C18511E4D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25B62512-109B-D87A-BDDA-5146A6F3521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9F2022E1-9B17-660A-E56C-40F3D2297AE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0A3138C-24FC-6FCD-9D4C-B503A80320F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BECCFFB-FD31-55AB-67DC-94A0515DAB2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094CC9D-645D-1721-F771-B778507E298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8C8EA45-51FA-6620-395D-D8CAF48ED03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2FFCD33-774B-12B6-0DB7-ECCCF241143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52C17C2-4511-83DC-0CE3-9F9708A8E724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" name="Google Shape;1629;p6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10</a:t>
            </a:r>
            <a:endParaRPr/>
          </a:p>
        </p:txBody>
      </p:sp>
      <p:pic>
        <p:nvPicPr>
          <p:cNvPr id="1630" name="Google Shape;1630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1" name="Google Shape;1631;p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632" name="Google Shape;1632;p6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3" name="Google Shape;1633;p67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5" name="Google Shape;1635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6" name="Google Shape;1636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7" name="Google Shape;1637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8" name="Google Shape;1638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9" name="Google Shape;1639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0" name="Google Shape;1640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1" name="Google Shape;1641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2" name="Google Shape;1642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3" name="Google Shape;1643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4" name="Google Shape;1644;p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65A925BD-F00D-7151-FFA2-587B4697A6A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0B4117BB-62FA-3E31-535A-9F271C0A0A2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6E7C82E6-B709-07E2-3543-4A91A8F8CB2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878E450C-555E-27F6-6AA2-531C0ECD2447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52C44525-FAA2-75E0-A787-356B321247C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4C2C988-F588-69FB-AD28-6E5E2230D25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84427A72-DCAE-5C83-09B8-462A09C547F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06A1CCB5-C857-F0D0-4923-817F198EC75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45A8FCAC-A895-D6FD-896C-61EF66D44E3D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E58B6CA5-C9BE-2109-D92D-92E73075F7B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CAFBFBFF-0C3A-1606-4849-7A4575CD198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EE01FD06-F8AA-046C-ACF9-67942B901D0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2E945FD-0690-F637-7287-1A4467909449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7F17A59-EA59-AE20-D7AF-62F7C45DEEB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0F8702F-BD46-1971-1D68-59C4A2A0368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0F788E4-37B4-769E-67F8-6D059CCF1D2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F0C67E0E-D44B-5C9B-55DD-E2987615957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DE455EC-B0E0-1F3A-9E7B-BD65E106DF3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6B29EBF-C6E7-D357-2E62-ACA70A3B7CC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8290C458-C989-91D3-1707-5D2EA228DF60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F59EF77-B189-B32B-E742-720207D88CA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61826D2-0792-86D0-7A0A-F1E2C0C2362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374AD5A-7616-0E6A-6A3F-A0802C73DCD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6B72B49-3DD4-BC2E-F472-E5B003205C5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CA349840-BDBB-423B-AFD3-B9F0FC660CF0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AB33FB-3A5E-E538-524E-F265B0C5941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oogle Shape;1649;p6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11</a:t>
            </a:r>
            <a:endParaRPr/>
          </a:p>
        </p:txBody>
      </p:sp>
      <p:pic>
        <p:nvPicPr>
          <p:cNvPr id="1650" name="Google Shape;1650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1" name="Google Shape;1651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652" name="Google Shape;1652;p6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3" name="Google Shape;1653;p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00" y="5623555"/>
            <a:ext cx="921566" cy="995292"/>
          </a:xfrm>
          <a:prstGeom prst="rect">
            <a:avLst/>
          </a:prstGeom>
          <a:noFill/>
          <a:ln>
            <a:noFill/>
          </a:ln>
        </p:spPr>
      </p:pic>
      <p:sp>
        <p:nvSpPr>
          <p:cNvPr id="1654" name="Google Shape;1654;p68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6" name="Google Shape;1656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7" name="Google Shape;1657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8" name="Google Shape;1658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9" name="Google Shape;1659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0" name="Google Shape;1660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1" name="Google Shape;1661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2" name="Google Shape;1662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3" name="Google Shape;1663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4" name="Google Shape;1664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5" name="Google Shape;1665;p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6CD705FB-38E6-C4BA-A6F8-A76EB60E8CC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1EE8F6BE-6C8C-8D7C-F886-A91E7B687D0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4B9CCE8-0B29-B79D-F01B-6C344D61921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33677C6C-B40B-59C2-EFDA-0CA40B2E3B8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BBB2E5E9-FCCA-2906-CF6B-74507BBB933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BD927BCC-84C1-8B85-B336-47156905D31C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3DF9393D-B73A-4B38-1C2B-EB7E085BDAC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6A487B0F-62F0-FBE2-4E81-E3CDD214C4B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B980ED8C-479D-9451-A0B4-2F4253EB417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E4B32A72-152D-7F75-138F-5DC82712C60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8E3A1147-8815-9081-B681-596870B552F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C0D2A689-21B0-1D4C-4E54-A9B1342884B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2A50A3F-B8FB-F0F4-68B3-A3C6FCBDEAF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50CE5A8D-D8AE-E7D1-21EA-DECB0E1A935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E6F3F58-47F2-9CE0-5075-B5527C62E65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C2070C5-2F7B-1B87-3F6B-AC8D09F7816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4903FE3-7BA4-ECA9-9197-D91D47DDE47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65E1B32-494A-E7A9-FB52-5969A2508F2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6AD60F1-5A25-BF92-6F49-54813FEFCB2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FA27957-5480-F43D-F4BA-EC842E6098D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7FA2BD8-6A24-498C-45F5-881B4F28F37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27E95B3-5930-2345-9D28-687E1667666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1A6F1D48-53E2-BC94-47A7-C56382CCF5D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BA9F7B0-1795-A8BB-FF60-722C29420C6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18BB0F2-DA0C-BDB7-F326-EADB858C026D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0165DF-70A4-1F9B-CB15-6B93319D19A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p6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12 </a:t>
            </a:r>
            <a:endParaRPr/>
          </a:p>
        </p:txBody>
      </p:sp>
      <p:pic>
        <p:nvPicPr>
          <p:cNvPr id="1671" name="Google Shape;1671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2" name="Google Shape;1672;p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3" name="Google Shape;1673;p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65563" y="5605783"/>
            <a:ext cx="940592" cy="1015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4" name="Google Shape;1674;p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86012" y="5605782"/>
            <a:ext cx="940592" cy="1015839"/>
          </a:xfrm>
          <a:prstGeom prst="rect">
            <a:avLst/>
          </a:prstGeom>
          <a:noFill/>
          <a:ln>
            <a:noFill/>
          </a:ln>
        </p:spPr>
      </p:pic>
      <p:sp>
        <p:nvSpPr>
          <p:cNvPr id="1675" name="Google Shape;1675;p6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6" name="Google Shape;1676;p69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8" name="Google Shape;1678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9" name="Google Shape;1679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0" name="Google Shape;1680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1" name="Google Shape;1681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2" name="Google Shape;1682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3" name="Google Shape;1683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4" name="Google Shape;1684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5" name="Google Shape;1685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6" name="Google Shape;1686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7" name="Google Shape;1687;p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8DD5E718-1B32-E6E6-1744-D10C6DBB87B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9C7C870F-06D0-FBD6-8F3F-5C4049DE232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6A132125-00A2-32E2-DFA9-4100E8F9EEE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DF02C90A-98DB-2EF4-2B29-47678B2FA62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D527CB70-65A7-C123-4CE9-AE00E3A1F80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37F91E59-9D4C-B9F3-A083-7D150EFAC290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56D4139D-4949-4324-1B0E-D58E0C431EA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924AD1C-5364-40DC-788D-48892A3E588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B8EB29F5-A6BB-B53E-37BE-2ACB4DA34F2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A727BA9F-A52D-40F9-9401-B9B5FF395052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FE2BFA26-2916-39BA-72EE-1EFBE79167C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DFFF8E81-3D41-5340-6D79-7978D14F44B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04C0869-32DF-F81E-6B06-5FE9D802C733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95A3071-1720-798A-D30C-0053868F28D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4DA2690-F32B-4569-5E75-6A5F67E6180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3A81C40-8A8B-B0F3-E144-488FD994B48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5AD6207-6A56-DAB1-38D4-D6153C08A7E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43D1D466-75A0-511C-ED0E-BFF6E96AD01D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9C8926C-8525-6FF0-E0BF-3D17D94D25F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FF1FB4B-24EA-07CB-A69D-F0B04BBDD88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5EF04FC-53C3-F361-DBE3-8A9DFBB07B7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0B346D4-DC30-AE65-B0FF-BFB153E8BBDC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E456A3C-00C8-395D-B3D8-25C3F6B5275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05B3641-1B9C-897A-7EB4-129ACF7D76F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A9183CA-ED84-2449-ADD4-BED49799E76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1E2B5A-54AB-BACC-0F9A-21E7FFBA06DB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2" name="Google Shape;1692;p7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13</a:t>
            </a:r>
            <a:endParaRPr/>
          </a:p>
        </p:txBody>
      </p:sp>
      <p:pic>
        <p:nvPicPr>
          <p:cNvPr id="1693" name="Google Shape;1693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4" name="Google Shape;1694;p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695" name="Google Shape;1695;p7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6" name="Google Shape;1696;p70"/>
          <p:cNvGrpSpPr/>
          <p:nvPr/>
        </p:nvGrpSpPr>
        <p:grpSpPr>
          <a:xfrm>
            <a:off x="6096000" y="4525566"/>
            <a:ext cx="1920143" cy="2109029"/>
            <a:chOff x="4787347" y="4329120"/>
            <a:chExt cx="1920143" cy="2109029"/>
          </a:xfrm>
        </p:grpSpPr>
        <p:pic>
          <p:nvPicPr>
            <p:cNvPr id="1697" name="Google Shape;1697;p7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8" name="Google Shape;1698;p7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9" name="Google Shape;1699;p7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0" name="Google Shape;1700;p7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540385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1" name="Google Shape;1701;p7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806827" y="540385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2" name="Google Shape;1702;p7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04" name="Google Shape;1704;p70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5" name="Google Shape;1705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6" name="Google Shape;1706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7" name="Google Shape;1707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8" name="Google Shape;1708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9" name="Google Shape;1709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0" name="Google Shape;1710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1" name="Google Shape;1711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2" name="Google Shape;1712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3" name="Google Shape;1713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4" name="Google Shape;1714;p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2722D7C4-0C50-A454-0A2A-1A4A7D22A0F0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5D36F761-3F57-6094-33CF-E0D35968E03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FB4A38D9-CDDE-11E6-7847-12AF3BABCA0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47C97F7F-1606-C551-ADE3-5C5435B20B5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CC9EFF17-C769-CE14-506E-DCF0A12206B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7D30D53B-56E0-F650-7B6B-36248693AEA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35E86FC5-4E8D-AD70-E157-0A5A2A6F2B0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362E0B08-0AD1-7C2F-BBA8-E89EB199085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1BBF2179-18F6-ADA4-DC70-AEF8124A98B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944B13CB-D10A-D48F-8CE2-E817DE40649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FF7811C1-DC18-0BBD-9C01-24C5FE36897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D9467F61-46F5-0F7E-B883-C574BB7C5AC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89DC52B-2988-0864-5318-E48EB4D9EA1D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30F4425-1D01-1757-A5E9-FAAE2A8988E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292D92E0-648C-2742-4FA0-22B9C788C92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EB2DFED-0C7D-C574-91DB-3502422ED5F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98716AF-A49F-4B6C-9CCD-52D10E7C0A0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44B6F6C-23A7-5BDE-84F6-5A1FC468669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D92BB41-546E-0701-207E-0D6198B2E1D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E4B45F4-91EE-425B-932C-3F847E609DC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F8B0398-34E5-3FF9-BBD1-41038772E28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1CD6F7F-5142-7B89-E977-E747998D2C0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1EE9865-A5D9-99FF-01D4-2C476EBD87D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4676623-AF5D-57A3-AE85-D5ADC05CB77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89B72C5-A4F3-5215-F18D-484921DEF47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66844B-74C0-842C-159F-493C15B74E8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7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14</a:t>
            </a:r>
            <a:endParaRPr/>
          </a:p>
        </p:txBody>
      </p:sp>
      <p:pic>
        <p:nvPicPr>
          <p:cNvPr id="1720" name="Google Shape;1720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1" name="Google Shape;1721;p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722" name="Google Shape;1722;p7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3" name="Google Shape;1723;p71"/>
          <p:cNvGrpSpPr/>
          <p:nvPr/>
        </p:nvGrpSpPr>
        <p:grpSpPr>
          <a:xfrm>
            <a:off x="6096000" y="4504243"/>
            <a:ext cx="2029498" cy="2109029"/>
            <a:chOff x="4724113" y="4329120"/>
            <a:chExt cx="2029498" cy="2109029"/>
          </a:xfrm>
        </p:grpSpPr>
        <p:pic>
          <p:nvPicPr>
            <p:cNvPr id="1724" name="Google Shape;1724;p7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5" name="Google Shape;1725;p7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6" name="Google Shape;1726;p7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7" name="Google Shape;1727;p7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8" name="Google Shape;1728;p7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8" y="5436180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9" name="Google Shape;1729;p7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41226" y="5435508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0" name="Google Shape;1730;p7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24113" y="4342991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1" name="Google Shape;1731;p7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59736" y="4329120"/>
              <a:ext cx="986713" cy="10019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2" name="Google Shape;1732;p71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4" name="Google Shape;1734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5" name="Google Shape;1735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6" name="Google Shape;1736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7" name="Google Shape;1737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8" name="Google Shape;1738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9" name="Google Shape;1739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0" name="Google Shape;1740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" name="Google Shape;1741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2" name="Google Shape;1742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3" name="Google Shape;1743;p7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C9B4EEE3-2041-C149-AE8B-6108686F132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9FA72B45-FF62-EF12-A65C-655AF3E7D22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15FDAAAF-D0D0-ACBD-6AFF-C92B3A6A69D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5B3CF4EE-3587-4DBB-9B88-439A1B97631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674664D5-F902-A7A7-E2BA-4025645A6F5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2A74377A-6992-84C8-A5A6-74095CB3580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9463082B-6E60-DD0F-5346-D568E7172E7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9A484D62-57F2-A735-2B15-2452D185F4A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F6A898B6-FC38-F618-CE98-500D4FEB4BB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D9EBBFC0-C25B-C3B4-A4F4-496B71F3345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3DCA86F6-5778-C73C-266F-00052CC88DC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C6587EF7-F53B-75AA-15A5-64D3EE023E0E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138742A-5EB4-A6FA-B672-A0E7BC093BD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D4895DB-F84F-2A1E-7259-975FA7290F3C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E2D6ED6-3166-0AF9-E73A-DAF30FB69B2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6C09D25-88B4-758B-1D7F-1FEFB5DA8054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F844C2B-A221-32A5-4307-EC11DE027C2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C251B8E3-47F1-E9BA-09D9-47AAA1278C6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8100300-C42F-9AF6-B909-743DC0D53A0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2644CFF-C935-DD23-917E-72ED91C9231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00A24CE6-D713-7ECD-1456-7363ECE9741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827EF3D-8274-B657-22A7-A1560F746F3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F9720DB-EF69-0A0F-CD05-E74DAE442C5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2810292-A583-7875-6907-89FEABB0E9A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C3EFD59-77AF-C206-3347-BB742313155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8543BB-2B5A-B1D4-5752-75981F2862E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" name="Google Shape;1748;p7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15</a:t>
            </a:r>
            <a:endParaRPr/>
          </a:p>
        </p:txBody>
      </p:sp>
      <p:pic>
        <p:nvPicPr>
          <p:cNvPr id="1749" name="Google Shape;1749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0" name="Google Shape;1750;p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751" name="Google Shape;1751;p7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2" name="Google Shape;1752;p72"/>
          <p:cNvGrpSpPr/>
          <p:nvPr/>
        </p:nvGrpSpPr>
        <p:grpSpPr>
          <a:xfrm>
            <a:off x="6057494" y="3544462"/>
            <a:ext cx="1920144" cy="3074385"/>
            <a:chOff x="5798289" y="3534969"/>
            <a:chExt cx="1920144" cy="3074385"/>
          </a:xfrm>
        </p:grpSpPr>
        <p:pic>
          <p:nvPicPr>
            <p:cNvPr id="1753" name="Google Shape;1753;p7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98289" y="559351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4" name="Google Shape;1754;p7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758361" y="353496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5" name="Google Shape;1755;p7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768268" y="4564242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6" name="Google Shape;1756;p7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777841" y="559351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7" name="Google Shape;1757;p7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817769" y="559351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8" name="Google Shape;1758;p7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817769" y="4564242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59" name="Google Shape;1759;p72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1" name="Google Shape;1761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2" name="Google Shape;1762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3" name="Google Shape;1763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4" name="Google Shape;1764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5" name="Google Shape;1765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6" name="Google Shape;1766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7" name="Google Shape;1767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8" name="Google Shape;1768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9" name="Google Shape;1769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0" name="Google Shape;1770;p7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9316D703-B708-8B16-4A55-B44AFB90ADC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46006E7E-5E68-750B-B8FF-C799BC933E0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843CBD4D-4BCD-8769-2279-C4BEB69FAEC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F8764D4F-4D83-3854-0D89-3139623DB85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B774FC37-4843-D406-B14A-3A29938D58F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A43DE473-F0D8-2706-2AF9-6EF478AF511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D669361F-7922-A606-B427-59D5FCF8BB0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1A50A82F-476B-FD41-49D4-318823CE93C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D1297D57-0A23-ABB3-9A40-ADC2DC0EB4BF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3CEBF6CC-F8C0-DF43-6F41-9075BB48808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0B7ACF0F-BB06-E481-7505-FCD9FEAAAD6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1B402D4F-1399-49D0-F43E-3CA286A590D0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A65CDD2-EC61-8489-3F73-99ED61ECA0C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46D56AD-3CF1-9671-DD50-46124D76B65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4A9C43E-DC83-C055-4755-95B58B72737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F53347E-A8BE-0BC0-27DF-16DB2A44713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B0C7FBE-2131-D00C-31DE-633E28CD8EE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8C9CF93-EF0E-2A61-0700-9B28C8A6365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48C239F-DC6E-FA50-7E19-516C861D6C6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90940CF-214E-A055-4CAB-027D3825F1D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40ABF63-1CCB-6166-8659-91CFF5D8DC0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6BF2929-9484-3016-ADD7-2350ED4AD41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1B16FDB-8DC0-55DD-C07F-DDB1C94E2E3E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A6742AAF-0B09-65ED-BBDF-CD8DC62227B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2CC3E4F-2BEE-BCDB-F1BB-47EC67B3825A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8CC206-A7F6-5899-4815-1B66F315D339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2958" y="178541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35349" y="3913409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3 cogs</a:t>
            </a:r>
            <a:endParaRPr/>
          </a:p>
        </p:txBody>
      </p:sp>
      <p:pic>
        <p:nvPicPr>
          <p:cNvPr id="358" name="Google Shape;35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1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1" name="Google Shape;36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4154" y="2844566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10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07A0AD03-846F-08DC-B437-46B304DC8E1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909CCAF-6403-5E81-F1AF-846219C8F8B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36462BD-A6FD-EAEF-A9E2-4EBA50AC85CA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2E85387F-0ED5-EF96-6D13-8EA2E2EEECD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008AF55A-8BB5-2B1B-F5D8-68019371BE72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BBEDD963-0DBD-EFC8-A747-8D4E86DAA45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B37BDA22-C0DE-6A5F-290A-9F1A1D8BE84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86684885-5F2E-2441-B9A4-BB1AABB65E4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3AE02B8-8EE9-E574-A7FB-43E0BDE9EDB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F33D2C7-9F16-EA83-1A58-AA4B52DAE083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9FF5EB14-2FA1-D983-FB22-564AEFD5C3C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AC3EB2EB-2640-166E-C56F-6FD67B2139ED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4DBD8E5-B51F-3FE4-04BA-F20261B1BCA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411D733-8B9A-EC68-A6A7-A4D2C6798DD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01A365A-DF1C-A1C3-221F-35D0C18766E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09CB8B1-C61E-A751-4F2A-EFA10F8A263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EE13CF69-22A8-5B6C-E9EA-7E212317378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38E8352-6CC9-3FA3-1261-162648183D7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FBBFF57-9491-D666-1018-DE3A0288794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C2DD469-204A-6280-6461-BC1AE310A355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38D0D82-F56B-252E-6611-A96FECC6BA0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FD2628C-440A-ACA7-C213-54E955D85D0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827F044-4DCE-4117-2475-DC9E762AD188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B6D8B70-CBF7-7B9E-91E2-1F4EA3595D6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97E11B1-BF2F-55D2-9B91-0F1715C659E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C34DA9-D339-0A09-7FA9-C5F4CACF702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Google Shape;1775;p7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16 </a:t>
            </a:r>
            <a:endParaRPr/>
          </a:p>
        </p:txBody>
      </p:sp>
      <p:pic>
        <p:nvPicPr>
          <p:cNvPr id="1776" name="Google Shape;1776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7" name="Google Shape;1777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778" name="Google Shape;1778;p7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79" name="Google Shape;1779;p73"/>
          <p:cNvGrpSpPr/>
          <p:nvPr/>
        </p:nvGrpSpPr>
        <p:grpSpPr>
          <a:xfrm>
            <a:off x="6050905" y="3429000"/>
            <a:ext cx="1933321" cy="3214946"/>
            <a:chOff x="4787346" y="3235931"/>
            <a:chExt cx="1933321" cy="3214946"/>
          </a:xfrm>
        </p:grpSpPr>
        <p:pic>
          <p:nvPicPr>
            <p:cNvPr id="1780" name="Google Shape;1780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1" name="Google Shape;1781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2" name="Google Shape;1782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3" name="Google Shape;1783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4" name="Google Shape;1784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5" name="Google Shape;1785;p7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325264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6" name="Google Shape;1786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3235931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7" name="Google Shape;1787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325264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8" name="Google Shape;1788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43458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9" name="Google Shape;1789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80074" y="4335484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0" name="Google Shape;1790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6" y="5435037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1" name="Google Shape;1791;p7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5435037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92" name="Google Shape;1792;p73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94" name="Google Shape;1794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5" name="Google Shape;1795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6" name="Google Shape;1796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7" name="Google Shape;1797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8" name="Google Shape;1798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9" name="Google Shape;1799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0" name="Google Shape;1800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1" name="Google Shape;1801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2" name="Google Shape;1802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3" name="Google Shape;1803;p7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11B9F51E-5CC8-E24E-25B0-2E41DCA31419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F935E373-6E0E-B8B0-7B3E-A4DD1149DFA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8E8F709C-FB39-DA9A-9B36-238D15723E1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DFAD9A5B-BB89-1949-A721-B3B3445F8E93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C2B33198-9033-05C9-06B3-AFA0370FAF13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9B993912-E323-0C87-FDEA-F1C060D03A1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D941E33E-B25D-7602-1D52-F582DDC5C03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757EF23F-C225-FB02-9FAB-C35E11F08A5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13F05794-3BD3-1283-8E2F-C31C92A00A0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FB0B8D50-B6A8-F8F6-B03C-42C3E641E17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E5EFE2F6-2CB9-AFA4-FBAC-739EC12535C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B7DBB818-ACB9-B489-294A-193593592D5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C7482C4-2519-A1F7-1AAA-1CC5650B0E2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CDE9330-EAD4-EAD6-E18D-B3D9A2EA4D1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18B374A-72CC-8F3D-4075-A04F502E094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05C3354-4219-D2FA-392C-626BD4A4C6E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BB3A962-BF34-30F6-F665-5C48CA57050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DAE7A72-85B2-0732-4C2C-604B339EE313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39BF459-6A02-20BE-6A1A-9017C40A3FA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6FD7084-4913-58AC-DC29-68C604DE518E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84AFF72-7568-0009-3B62-B9357A10053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C88BD933-0E16-D9D5-97BE-902F1A4BCB1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01FFBB8-2EC9-CDB5-8661-05A1AD07FBC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AF765537-AD6A-4D78-7506-7DEFC29B796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11F28249-37BB-3B96-A6E4-0739F54B7ED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A809D4-AC3E-BC09-0004-E66B7740A25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" name="Google Shape;1808;p7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17 </a:t>
            </a:r>
            <a:endParaRPr/>
          </a:p>
        </p:txBody>
      </p:sp>
      <p:pic>
        <p:nvPicPr>
          <p:cNvPr id="1809" name="Google Shape;1809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0" name="Google Shape;1810;p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811" name="Google Shape;1811;p7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12" name="Google Shape;1812;p74"/>
          <p:cNvGrpSpPr/>
          <p:nvPr/>
        </p:nvGrpSpPr>
        <p:grpSpPr>
          <a:xfrm>
            <a:off x="6096000" y="2484221"/>
            <a:ext cx="1892809" cy="4125134"/>
            <a:chOff x="5898488" y="2499756"/>
            <a:chExt cx="1892809" cy="4125134"/>
          </a:xfrm>
        </p:grpSpPr>
        <p:pic>
          <p:nvPicPr>
            <p:cNvPr id="1813" name="Google Shape;1813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898488" y="3554206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4" name="Google Shape;1814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850705" y="2499756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5" name="Google Shape;1815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850705" y="3531040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6" name="Google Shape;1816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850705" y="4562324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7" name="Google Shape;1817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898488" y="4577767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8" name="Google Shape;1818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850705" y="5601328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9" name="Google Shape;1819;p7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898488" y="5609050"/>
              <a:ext cx="940592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20" name="Google Shape;1820;p74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2" name="Google Shape;1822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3" name="Google Shape;1823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4" name="Google Shape;1824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5" name="Google Shape;1825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6" name="Google Shape;1826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7" name="Google Shape;1827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8" name="Google Shape;1828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9" name="Google Shape;1829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0" name="Google Shape;1830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1" name="Google Shape;1831;p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25004A18-A133-B032-D74D-86DBB1CCCB6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9619C9F8-1795-974C-40F0-3229EEC5830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8067A784-9686-92CE-D661-058AFDE3461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85B2DCD6-24E9-F1CD-2E05-585B7239B437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C543A76-B1EA-A955-87D4-800EC95A177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3B2F424-54BE-1F58-7883-CFD3DED4C8B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5BD77696-4215-833B-73F8-09C635E2E30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0C08A707-0DBD-8333-7BCF-9D7B3B1BA19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67978D0B-9592-9CA5-CEF2-FA04CE93431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6CDC44EA-E95A-DE77-31D5-C9A49AA9609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A8036119-052D-3DD5-5740-B9DE71CF553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F877684D-A80D-FF26-62DE-05558BB9897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90F35A3-D9B5-7539-638E-1C222570B5B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3A164AF-F8C0-A59C-BA8C-4B3067FDD96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B58129D-C6AD-9B6C-B050-0BE498D3CFE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082DB01-453B-DE0F-00D7-E9F0D917F4A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8EF6EEFC-5E84-1BD6-EA88-3E337C5C59F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0F2440E-D1A5-3AE9-5EEC-59F1D6A7AA7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E7BA911-23D5-9D5D-842E-C3E0444239D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30642A8-95BD-25E0-90CC-8A7628BCB5F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93C63AE-64B1-E54C-7763-33838D7370E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3BC9E18-58C2-4055-C57D-BD816B7E5E5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E621EFD-6FE0-95AB-3F08-7A82BD315BA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E7ECA8C9-B0C1-92A9-1708-04BEF478756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E39F976-67F6-CD08-B2F0-040F6484A39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2E84229-5DD1-3218-762D-76F3BA0F73E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6" name="Google Shape;1836;p7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18</a:t>
            </a:r>
            <a:endParaRPr/>
          </a:p>
        </p:txBody>
      </p:sp>
      <p:pic>
        <p:nvPicPr>
          <p:cNvPr id="1837" name="Google Shape;1837;p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8" name="Google Shape;1838;p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839" name="Google Shape;1839;p7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40" name="Google Shape;1840;p75"/>
          <p:cNvGrpSpPr/>
          <p:nvPr/>
        </p:nvGrpSpPr>
        <p:grpSpPr>
          <a:xfrm>
            <a:off x="6058770" y="2499525"/>
            <a:ext cx="1917591" cy="4119322"/>
            <a:chOff x="5608801" y="2494336"/>
            <a:chExt cx="1917591" cy="4119322"/>
          </a:xfrm>
        </p:grpSpPr>
        <p:pic>
          <p:nvPicPr>
            <p:cNvPr id="1841" name="Google Shape;1841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585798" y="3544260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2" name="Google Shape;1842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20438" y="3534786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3" name="Google Shape;1843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20438" y="5597634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4" name="Google Shape;1844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26099" y="4561015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5" name="Google Shape;1845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585798" y="5597818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6" name="Google Shape;1846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585799" y="4571039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7" name="Google Shape;1847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561031" y="2504725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8" name="Google Shape;1848;p7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608801" y="2494336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9" name="Google Shape;1849;p75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1" name="Google Shape;1851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2" name="Google Shape;1852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3" name="Google Shape;1853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4" name="Google Shape;1854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5" name="Google Shape;1855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6" name="Google Shape;1856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7" name="Google Shape;1857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8" name="Google Shape;1858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9" name="Google Shape;1859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0" name="Google Shape;1860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2EEFD83-ADB5-BF3E-224A-F31919174FC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8B1F438-6F7C-552A-6915-76BC58EBB4D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E56517FE-461A-8A34-EFA8-238DC3960E7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97D8069B-78AE-959D-2D14-E098BA765FD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23D158F2-285B-5E27-97EE-1C8DE30E9A8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68F4190A-E357-1C7B-1BBA-277887C102C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6221F3B-937C-3E17-E919-756D293F1EA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75101DC8-CB41-5B37-4BEA-D181BB54056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895F1E94-2686-0BC1-C8B0-FF4769189C20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AB0739D9-E601-A9FC-603E-C3E5D2FE179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3D56D2DE-0CF4-D676-944F-D1DAF9BABCF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1E731B93-1F37-45D9-F013-B79763C6EEF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5256EF8-BA16-A3AA-7FCA-0A865828E3EB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D3F2D83D-4461-9408-5002-651FEF62601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2636A3C-6EE8-E2F3-FB01-6AA7A98353D7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56B8E7B-EE83-E18A-3C01-5CB142BACE9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661366E-84E4-128E-2314-BA506E4AF6E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29461C2F-866A-4EE4-3C79-244472EB6BE0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9A0A1513-C7C3-1503-929D-EBD07FD76AE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0A683E1-52FD-32C6-E4F2-E4C2EF3EDC5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EA4A6C7-BF2B-BBA3-A0E3-7D48A24A2D2A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F68863D-D818-9A5C-BD50-AA5C7C63454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F9D731A-473C-9912-2A22-C71AAF02987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62B01A0-2A67-608D-7CB3-415AEDF7B4C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BD971E4-53F2-254F-DF7A-956A2E0832E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3903BA-4E63-0907-9860-B420286D66C2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5" name="Google Shape;1865;p7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19</a:t>
            </a:r>
            <a:endParaRPr/>
          </a:p>
        </p:txBody>
      </p:sp>
      <p:pic>
        <p:nvPicPr>
          <p:cNvPr id="1866" name="Google Shape;1866;p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7" name="Google Shape;1867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868" name="Google Shape;1868;p7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9" name="Google Shape;1869;p76"/>
          <p:cNvGrpSpPr/>
          <p:nvPr/>
        </p:nvGrpSpPr>
        <p:grpSpPr>
          <a:xfrm>
            <a:off x="6078969" y="1285810"/>
            <a:ext cx="1931353" cy="5333037"/>
            <a:chOff x="4776137" y="1105112"/>
            <a:chExt cx="1931353" cy="5333037"/>
          </a:xfrm>
        </p:grpSpPr>
        <p:pic>
          <p:nvPicPr>
            <p:cNvPr id="1870" name="Google Shape;1870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542231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1" name="Google Shape;1871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5422309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2" name="Google Shape;1872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4329121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3" name="Google Shape;1873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4329120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4" name="Google Shape;1874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325264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5" name="Google Shape;1875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3252643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6" name="Google Shape;1876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2159455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7" name="Google Shape;1877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87347" y="2159454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8" name="Google Shape;1878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66898" y="1105112"/>
              <a:ext cx="940592" cy="1015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9" name="Google Shape;1879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32359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0" name="Google Shape;1880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6" y="215945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1" name="Google Shape;1881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5" y="110912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2" name="Google Shape;1882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76137" y="2159453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3" name="Google Shape;1883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3235932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4" name="Google Shape;1884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4312410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5" name="Google Shape;1885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766897" y="5422309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6" name="Google Shape;1886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5422309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7" name="Google Shape;1887;p7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87346" y="4345830"/>
              <a:ext cx="940593" cy="10158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88" name="Google Shape;1888;p76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0" name="Google Shape;1890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1" name="Google Shape;1891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2" name="Google Shape;1892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3" name="Google Shape;1893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4" name="Google Shape;1894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5" name="Google Shape;1895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6" name="Google Shape;1896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7" name="Google Shape;1897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8" name="Google Shape;1898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9" name="Google Shape;1899;p7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8" action="ppaction://hlinksldjump"/>
            <a:extLst>
              <a:ext uri="{FF2B5EF4-FFF2-40B4-BE49-F238E27FC236}">
                <a16:creationId xmlns:a16="http://schemas.microsoft.com/office/drawing/2014/main" id="{AC672977-F6D5-12A2-AEEB-B41DF36D717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10" action="ppaction://hlinksldjump"/>
            <a:extLst>
              <a:ext uri="{FF2B5EF4-FFF2-40B4-BE49-F238E27FC236}">
                <a16:creationId xmlns:a16="http://schemas.microsoft.com/office/drawing/2014/main" id="{C165231A-159A-E031-16A9-696CC658328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1" action="ppaction://hlinksldjump"/>
            <a:extLst>
              <a:ext uri="{FF2B5EF4-FFF2-40B4-BE49-F238E27FC236}">
                <a16:creationId xmlns:a16="http://schemas.microsoft.com/office/drawing/2014/main" id="{7B2BD97E-9DBF-AF8B-577C-922A28E004B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2" action="ppaction://hlinksldjump"/>
            <a:extLst>
              <a:ext uri="{FF2B5EF4-FFF2-40B4-BE49-F238E27FC236}">
                <a16:creationId xmlns:a16="http://schemas.microsoft.com/office/drawing/2014/main" id="{8388EBBE-AA49-95A7-4E09-EC8761D8ECC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3" action="ppaction://hlinksldjump"/>
            <a:extLst>
              <a:ext uri="{FF2B5EF4-FFF2-40B4-BE49-F238E27FC236}">
                <a16:creationId xmlns:a16="http://schemas.microsoft.com/office/drawing/2014/main" id="{992DBE5F-3EAB-54A8-0458-A85EE588242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4" action="ppaction://hlinksldjump"/>
            <a:extLst>
              <a:ext uri="{FF2B5EF4-FFF2-40B4-BE49-F238E27FC236}">
                <a16:creationId xmlns:a16="http://schemas.microsoft.com/office/drawing/2014/main" id="{1DF4F2AC-67C1-A774-CF08-B6AF8E0F015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5" action="ppaction://hlinksldjump"/>
            <a:extLst>
              <a:ext uri="{FF2B5EF4-FFF2-40B4-BE49-F238E27FC236}">
                <a16:creationId xmlns:a16="http://schemas.microsoft.com/office/drawing/2014/main" id="{D5A9CF0B-A06D-A961-410D-717A9AB32B8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6" action="ppaction://hlinksldjump"/>
            <a:extLst>
              <a:ext uri="{FF2B5EF4-FFF2-40B4-BE49-F238E27FC236}">
                <a16:creationId xmlns:a16="http://schemas.microsoft.com/office/drawing/2014/main" id="{8911B137-BFFC-C44B-088E-B899E5862DC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7" action="ppaction://hlinksldjump"/>
            <a:extLst>
              <a:ext uri="{FF2B5EF4-FFF2-40B4-BE49-F238E27FC236}">
                <a16:creationId xmlns:a16="http://schemas.microsoft.com/office/drawing/2014/main" id="{CAB6E83B-4F41-07CD-5351-0BCA315BAB0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8" action="ppaction://hlinksldjump"/>
            <a:extLst>
              <a:ext uri="{FF2B5EF4-FFF2-40B4-BE49-F238E27FC236}">
                <a16:creationId xmlns:a16="http://schemas.microsoft.com/office/drawing/2014/main" id="{8250A74C-0E50-1F21-A4FC-98881E32236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9" action="ppaction://hlinksldjump"/>
            <a:extLst>
              <a:ext uri="{FF2B5EF4-FFF2-40B4-BE49-F238E27FC236}">
                <a16:creationId xmlns:a16="http://schemas.microsoft.com/office/drawing/2014/main" id="{52E7188E-F280-353A-18E3-CBB262DECFF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20" action="ppaction://hlinksldjump"/>
            <a:extLst>
              <a:ext uri="{FF2B5EF4-FFF2-40B4-BE49-F238E27FC236}">
                <a16:creationId xmlns:a16="http://schemas.microsoft.com/office/drawing/2014/main" id="{3953EF49-1D13-A7D8-3EB5-3F6D5DD626C3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0FEE26E-A4F0-091A-CBCF-72FB5A6FEFC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15EC77A-6D13-3B1D-3B63-72A80EA44F3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91D2564-935E-7BF3-DC9C-7AFE805E7E3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DF58FA2-9FA4-E8F5-BEC5-37D45E0FBDF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5D34CFC-CE74-38A4-D02F-02F469BF5DF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7DA6913-DA0D-9848-E10D-0DC46EC8052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CACAE2D-9508-4CC6-FCED-89CFC54E4D43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7D7A340-31F6-043E-4B71-B161F4B55D1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6BCB650D-3787-729A-E12E-EA1DDA61DB2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A935378-98A6-4899-E5F4-124B30C2E6A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497C7AC-CDAC-E286-2E83-8EB3895FBDF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AAD86089-2770-A6D5-42BC-71EC949A407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D921435-2319-9A12-E358-1CAF5DFC228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141DE5-DE38-1466-DC0F-90AD162B237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p7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10-Board 20</a:t>
            </a:r>
            <a:endParaRPr/>
          </a:p>
        </p:txBody>
      </p:sp>
      <p:pic>
        <p:nvPicPr>
          <p:cNvPr id="1905" name="Google Shape;1905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6" name="Google Shape;1906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07" name="Google Shape;1907;p7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9" name="Google Shape;1909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5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sp>
        <p:nvSpPr>
          <p:cNvPr id="1910" name="Google Shape;1910;p77"/>
          <p:cNvSpPr txBox="1"/>
          <p:nvPr/>
        </p:nvSpPr>
        <p:spPr>
          <a:xfrm>
            <a:off x="341680" y="188568"/>
            <a:ext cx="6316572" cy="796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number is this?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1" name="Google Shape;1911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9" y="558008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2" name="Google Shape;1912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4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3" name="Google Shape;1913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8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4" name="Google Shape;1914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7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5" name="Google Shape;1915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6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6" name="Google Shape;1916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6778" y="4520135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7" name="Google Shape;1917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3" y="3460187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8" name="Google Shape;1918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2" y="2400239"/>
            <a:ext cx="953031" cy="1029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9" name="Google Shape;1919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84371" y="1340291"/>
            <a:ext cx="953031" cy="10292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20" name="Google Shape;1920;p77"/>
          <p:cNvGrpSpPr/>
          <p:nvPr/>
        </p:nvGrpSpPr>
        <p:grpSpPr>
          <a:xfrm>
            <a:off x="6049846" y="1349783"/>
            <a:ext cx="1935439" cy="5269064"/>
            <a:chOff x="5705221" y="1340291"/>
            <a:chExt cx="1935439" cy="5269064"/>
          </a:xfrm>
        </p:grpSpPr>
        <p:pic>
          <p:nvPicPr>
            <p:cNvPr id="1921" name="Google Shape;1921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05225" y="5580081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2" name="Google Shape;1922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87629" y="5580081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3" name="Google Shape;1923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05224" y="4520135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4" name="Google Shape;1924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87628" y="3460187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5" name="Google Shape;1925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87627" y="2400239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6" name="Google Shape;1926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87626" y="1340291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7" name="Google Shape;1927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687628" y="4520135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8" name="Google Shape;1928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05223" y="3460187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9" name="Google Shape;1929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05222" y="2400239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0" name="Google Shape;1930;p7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705221" y="1340291"/>
              <a:ext cx="953031" cy="102927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8BF026BD-1670-8BC3-2424-A8494F6C789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E1F440B9-CE84-609E-7C55-E8634A086A9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C8B46311-5465-4B36-9F32-7386B348E00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A5703B07-0156-5612-3B88-6DB8119886B2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774A0779-F26F-94B7-337A-E10723D9040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997B5F7D-6236-DB0F-4D06-2D78B6CFC31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17F045C1-99FB-4784-2755-A0223DB6835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7B4C9193-FF23-4782-483A-8F58198DD65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59AFE49E-45BF-D06D-8943-A01C6E35A94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5900D7A9-00A7-64DC-E71B-8AF71428459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888BE936-1220-1BA9-ADB6-EB4F915AD63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237CC64E-6754-BC7D-5A11-C6C7C862F4C5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635CDDD7-AAF3-FCC7-9856-EFABBA87ADC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0C02C79-2A11-FD4D-9E80-9CEBD17A630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D1D29CD-9A93-EE4B-4A01-6FE08DA90F0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7F9FF0E-2E7E-9538-B38E-696896877C7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8A39BCD-5E7D-F2EA-2977-CC491139EB4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F42EB13-F988-A160-2309-1DA7FFADE559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BE881639-FBF5-ED66-2A8B-DDDBF6C4938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27C6E94-97C3-FECA-0012-A679CA93A23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D8C0345-50AD-69F4-BB88-60FB148DA1E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04AB8DD-543C-EA07-61F6-6AB9750F45F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80516C3-D9D7-80FF-0039-417758C1205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DABCF0E7-D85E-7B24-4B8E-F8DB6E53BA96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5613DE7-E962-ED04-E977-D56FB0D5915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8BAEB6-F4BB-3564-6E33-65346205466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" name="Google Shape;1935;p166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6" name="Google Shape;1936;p16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</a:t>
            </a:r>
            <a:endParaRPr/>
          </a:p>
        </p:txBody>
      </p:sp>
      <p:pic>
        <p:nvPicPr>
          <p:cNvPr id="1937" name="Google Shape;1937;p1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8" name="Google Shape;1938;p1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39" name="Google Shape;1939;p16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1" name="Google Shape;1941;p1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2" name="Google Shape;1942;p16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63A22772-B5CD-E051-0530-1C14B62DE08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4C3BD08F-2220-00FB-8BD9-DA10337DAD4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C80733E6-196D-7D5A-AB5D-45CD2A5BB3EB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A179569A-ED2B-3759-4D4C-29A8F8928276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25EE0CE3-C59F-D65C-D966-5F0ABAB08E58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4C5A4ADC-76AF-8C88-25B6-5E322F39292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B17466F2-01E5-DBC4-4A2C-F04EB47452C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A687A809-A8FB-1136-0884-75312FEA744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56C7924B-32AF-A24D-09EE-C9567A5E2C7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BF57B390-65BB-FBB3-5DC6-5AEA9CDEED44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6BE130E8-232A-522E-3CBA-AD3B6160C3A2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73339C1E-45F0-0833-11D8-A4F3524E6FB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7318A1BD-D534-BE18-2A9E-6EA849EA0ED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B1CEA36-0848-A676-835C-3A1CF546E5A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ABF1518-15B8-EA42-9B9C-D282DB14E56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E0D2C3FE-F685-B53C-79C0-9C9DC4631F5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1E10B50-AE15-C3FB-CF42-20D5CD94A95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422E72C-ED3E-574C-2902-A171BDC8B617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4F8E75B7-9DAE-37A7-EF0D-9089F61101A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3ECE0F7-6CC0-660C-D273-8B05C5FE477E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DC7D715-A575-A54F-FEA5-9723A13EBFA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361FCBA-356C-793D-A793-BE97804F4D3A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D84746E-50D2-E5A6-51FA-A57EB2C75E0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2CD0A47-4748-2D35-0136-E70EFE0D336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70427A7-B64E-C5DD-1BCA-7E6A8D94EDF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FFDF72-8BA9-A093-7C6E-7C63AB006B3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" name="Google Shape;1947;p16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2</a:t>
            </a:r>
            <a:endParaRPr/>
          </a:p>
        </p:txBody>
      </p:sp>
      <p:pic>
        <p:nvPicPr>
          <p:cNvPr id="1948" name="Google Shape;1948;p1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9" name="Google Shape;1949;p1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50" name="Google Shape;1950;p16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2" name="Google Shape;1952;p167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3" name="Google Shape;1953;p16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4" name="Google Shape;1954;p1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5" name="Google Shape;1955;p1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DE91E31D-A693-1E3F-CAF4-87516262EFD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1E3726A-7238-CF50-2B4E-B25F3D80253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3C34FA77-0C72-64F5-8BB3-B5A0792AB66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DBDB4E84-4866-62BB-3D9A-DFCF1E7FE1C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7CB81433-34C5-5364-5B50-1B5FF498C8F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98B85EA7-31FD-0FAC-A591-00F551D154F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E283EDD9-7C67-236E-2945-A75715F08693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84F78A24-409A-03B7-D8AF-C6AAA94EAEE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41CB697F-56E6-BC14-8B2F-DD1A9ADD025B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C78BD5CC-34B6-DCD3-E044-1ECB20F60A3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0A48C7EA-8C1B-B40D-0AF3-FDCB5B9B363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E61A3DE-CEC7-00B7-4C69-6C82DFFA42D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115F95D-24FD-E0A6-CA26-441289F00C75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16384D0A-9ADE-6B8A-2AE9-300A06BB0111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0E243DE-30B2-0A36-AA86-63A763B1103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6697FB5-E2DA-0D8F-4EB8-CAC592925E4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A6FA99F-38AD-A50B-D83A-DB8B6DDC7AA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4324B5B-81AD-FD8F-A658-A3856F00C20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C1B23F2-CA0B-3A3A-555C-5967D9BDD42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95140D7-B937-9190-CE5F-DCDDE07C3D38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4A016C7-126B-79E5-C48D-E408573C356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3A699B81-6669-1FC3-01C7-66A9C633768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DE2B46A-5A18-8370-F2BF-295E515E2FA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7107AD4-4161-F129-EBCA-0739501A347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56EF2E5-8013-61AA-FFAF-C1CC249FBE8C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C8D41F-98B6-A249-DC01-36A25C1A924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0" name="Google Shape;1960;p16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3</a:t>
            </a:r>
            <a:endParaRPr/>
          </a:p>
        </p:txBody>
      </p:sp>
      <p:pic>
        <p:nvPicPr>
          <p:cNvPr id="1961" name="Google Shape;1961;p1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2" name="Google Shape;1962;p1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63" name="Google Shape;1963;p16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168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6" name="Google Shape;1966;p16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7" name="Google Shape;1967;p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8" name="Google Shape;1968;p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9" name="Google Shape;1969;p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C697DB7C-6008-FFED-408E-926DCAB6E21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B0C72014-6B12-C0F0-0BCC-82395218D8B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DE6ADF20-51E3-FA19-2980-D36F4289460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DA2FC78F-ACD6-7721-FA5F-D2AF2D7EEA4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5649947-1D28-F77F-113E-824A324B594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325F501-DBF3-C877-C5AF-D77FA3DDE0A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A533AA9D-2EB1-6445-BF2E-F89690B8CE6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75B0D21F-75A4-0F8F-0168-64E0ED53BF2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B292B364-0CD0-B2A3-265E-2644FDF8CBC0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297765B8-D4A4-7622-3036-CE316EFF38E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37E64DA5-4ED9-18BD-BDA0-7845B7CB8BD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83462A29-A7FA-DA02-026F-72A82842300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B5651F9-86E2-565C-8DF5-AD288521537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60CDC72-52C4-F406-CCDB-4EDD51D7DEA8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2B89BDF-BE38-8908-17DA-3B190C8179C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F56D561-4971-A043-2FBE-8D48D165764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B960B40-E198-D6A7-AFC8-29107ADF0E9F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AEA2465-2726-4522-5F8E-1C8B836DF9C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362B083-D9C1-6C0A-8BF8-E81C82882C9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7A310BE-EC4D-4CA5-8673-B121C20AF550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02C62B9-AAFD-2D6D-4DFC-F2106144D43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21805DB-6158-9AF6-A474-E21B41A0E70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AC0C09C-B34E-783A-4F0F-EABDD8CAB0B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14868BCA-52F1-5BA0-D504-F89B24D33E8F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5B617DAC-9D55-7669-C3D9-08786AD4E88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61FDB1-E88D-D638-04C5-E5BF3DF7CE1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4" name="Google Shape;1974;p16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4</a:t>
            </a:r>
            <a:endParaRPr/>
          </a:p>
        </p:txBody>
      </p:sp>
      <p:pic>
        <p:nvPicPr>
          <p:cNvPr id="1975" name="Google Shape;1975;p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6" name="Google Shape;1976;p1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77" name="Google Shape;1977;p16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9" name="Google Shape;1979;p169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0" name="Google Shape;1980;p1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1" name="Google Shape;1981;p1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2" name="Google Shape;1982;p1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3" name="Google Shape;1983;p1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4" name="Google Shape;1984;p16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01918F0B-BDD7-A520-02D8-44A94363288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13892492-EBD9-EB60-5F0D-7C8DB9F0D4CF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B5C895A-52D3-C883-D038-AA3E4427945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EE7581FD-B968-9AA7-CE20-C69554C8381A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B3906499-674E-FD42-248E-C855B6E3F8D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D586A3F1-99E6-C44C-DBF7-200D2FE672D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D1860AE7-5A36-4B56-F452-E557F537610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144CCE2-ED09-0C77-A3C4-6F8FCE4B94FB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813AF957-CFE1-30E1-7161-24919247913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B24F6FE8-2CE9-E489-500E-5696B6EFEDB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DD3AE11-09C5-52D7-3116-2C53C54D3A2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9C025C78-E0AC-FEFB-7419-C8F3161462A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95A63CB-6AE4-59C2-5DA3-114AEC7F7DF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21C6541-55E0-7629-AABF-1BABF0F0BBD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9223D320-61D3-21F1-755A-3B7D52360A6E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7409632-D959-84CE-FB00-E25A8963895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D3D4BB2-75AE-6551-AA0D-35F54234D2D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F461CC57-F413-A8EE-F7BE-E2868FFC3A1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816E984-709B-5A53-090F-52DFB2746C2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45B967D-CEF8-8DB4-63E3-46D12EEF0BD0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B6C8FE25-D4A6-8736-8DA8-02D254A53BD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78002B6-04D3-BD64-7A3B-6B3C01D8BE7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E658D51-3B10-7DF7-23DC-9BF1BFF68FDE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E52E0FC-DCF8-7C26-74CF-5A24B7067F0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6C73CAD-FB74-82EA-9B24-BB1648FC06A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C0EFCE-3F96-62E7-6063-0F4691DA960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9" name="Google Shape;1989;p17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5</a:t>
            </a:r>
            <a:endParaRPr/>
          </a:p>
        </p:txBody>
      </p:sp>
      <p:pic>
        <p:nvPicPr>
          <p:cNvPr id="1990" name="Google Shape;1990;p1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1" name="Google Shape;1991;p1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1992" name="Google Shape;1992;p17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4" name="Google Shape;1994;p170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5" name="Google Shape;1995;p1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6" name="Google Shape;1996;p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7" name="Google Shape;1997;p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8" name="Google Shape;1998;p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9" name="Google Shape;1999;p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0" name="Google Shape;2000;p1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1C60CDB8-B042-03C1-83A3-B08AD5D31D2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CBA3E179-54F0-0DC3-EF93-169874692FF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F7BD42CD-76F5-3DA8-50BA-FF595721C7C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CBAD96E0-0F38-C0E4-1DE5-06EB3986CAF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32103F1-00E8-5EF8-89A6-ED8195B668C4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8FC1D4AF-D95B-4375-A381-33F783B21FF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9537BFDD-FED5-4696-5E25-4F04E9250BD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6335A41A-41EF-61CD-6804-8BD755F40DF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7E8C8F4-9506-1FD2-6E21-B295EF09036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886E778D-F106-FA23-0EC6-B99EC4B6D0A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343FC0BC-91B5-9348-CF78-8F4A029BFF0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E64015DB-54E6-3137-2FA9-200EB2753A8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E2773725-2E93-92BD-E549-1616BF0EDAD2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6260C52-04C6-763C-9802-AC2C5C2E6E8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931EC83-C181-4FE5-72C0-8087DD802A4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249DB22-5390-8BED-95BF-1F35DF0CFFA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3CF3547-7302-BD78-4A98-096800E2439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17369F8-6831-4FBB-A731-18B1B363565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3CF49DC-597C-0F82-EB56-527FEC7E83F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AF34CCB-0E74-7BDF-4B54-095E6B30DB5F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26B5824-8EFE-24CE-9312-43BAFEAC032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A5D67FB-0763-84C5-C350-341A5AA1637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558E360-6B57-CCCA-C33B-FE41DB77EE3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33BF22C1-7337-7FC0-41FE-92C4B4A9859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A24BE045-A9F8-3DBB-DA2B-186F204D07C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C8B4FB-525C-79F0-09AB-D0A52E877D4C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2105401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423339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1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4 cogs</a:t>
            </a:r>
            <a:endParaRPr/>
          </a:p>
        </p:txBody>
      </p:sp>
      <p:pic>
        <p:nvPicPr>
          <p:cNvPr id="373" name="Google Shape;37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1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1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FD9F34E9-A57E-B8C5-C9AE-8476CCAE03C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E135F065-66CA-04F2-6A26-A4B823BDABF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8A33E7D6-AF24-7F42-CF17-1EA0744AF8C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3F7042AF-43A6-CBDA-FA94-641929665B87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ABE6F11D-CCFE-0369-9DA6-E2F34707BB1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6C3990FD-577F-B017-8344-958CFC382778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6DD0324-189E-BB52-3E8D-0E3A285ACA8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998C06C7-5B61-1BA1-F0DA-D27BBFBF60C7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D3580C61-6A3E-5CE2-8FDD-2D9ABC33E3E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D6A9A3D4-ABF5-3D94-8197-676B1145A246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1DBE73E6-E008-DDEC-5145-668E7A052B4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F31D3C70-368C-B84B-2A9D-BDF43535C59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98F264E-805C-D7B1-649D-E6F65DB3F8C1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D2A312F-EA9F-55C7-1E6E-F5F2C857BF3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18DD898-824D-F1E6-0582-F59D7B9754D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3C82D377-3F34-C43D-B6A0-E9D9AA720F2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AE62FC1-9C8F-0502-67EF-131C7B11E07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4BFBC3F-5435-AF76-2BA1-A091340BF312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2BF229C-EE0E-D397-30C9-08E8DB0D73F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3D9981A-A230-70FC-7E45-E047121EDA5E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B368EA4-BE9B-0A38-C080-D66758BB684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D15C0D0-3B6F-6D92-F63A-B96C86F33A8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8022CCC-3C3D-7B01-71AF-C846426B2477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38E8D13-991C-6D0D-56B0-9A7423E00DA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A16D76E-ABF5-DCE9-4531-162FD9EA93E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B48B1A-A57A-888F-50A5-FBF4B81E4A1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" name="Google Shape;2005;p17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6</a:t>
            </a:r>
            <a:endParaRPr/>
          </a:p>
        </p:txBody>
      </p:sp>
      <p:pic>
        <p:nvPicPr>
          <p:cNvPr id="2006" name="Google Shape;2006;p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7" name="Google Shape;2007;p1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008" name="Google Shape;2008;p17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0" name="Google Shape;2010;p171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1" name="Google Shape;2011;p1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2" name="Google Shape;2012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3" name="Google Shape;2013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4" name="Google Shape;2014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5" name="Google Shape;2015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6" name="Google Shape;2016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7" name="Google Shape;2017;p17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743EB4BA-422B-3F70-47BB-3AF8BC5FF22D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787026FA-2A10-A5E4-8D28-7490632DEF3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2F29A8BA-FAB7-6F73-31FC-FCE39B42992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B06F9223-6E84-DF47-6248-B845DF987A4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03A979F6-10CB-6358-C343-623ED9479F8B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F4800EDE-558E-BB48-BC88-365EE0EFE302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474021DD-E1AC-5157-4D1A-7EF4B7F2875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57DF74B-823E-7B64-257D-0B262FCB3D4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19111829-74EA-7EEA-05F4-4D5BBE0BE5F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09865ACB-8D1A-3A92-A08A-C6D30E49A81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414369DF-51BD-FFD4-A432-BF8A4D1A5311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9F5781B5-3244-9DB4-BC0E-22072EE5B11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5E1A16AB-86F3-7939-AEC8-2607D6640B4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447B0E8-74C3-5622-56A7-EF428D531A6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B4E7D319-48AC-3645-1502-7C7D9FA89710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E7CB4AB-43C2-4240-58E0-DFAD8C631B1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B7A1870-481A-D632-95AF-1F12CC5C1EB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4A48951-03EB-C26A-9418-A10A36CC9E9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1EE2969-AF08-4846-5EE4-BEC3913E11D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E417A45-FFFD-C148-3119-ECF4C74D295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E5DB73D-7E37-1922-51AD-B38D3506B28E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84C16DBC-A51A-AD52-972C-BBA9C7AF21B4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D617CF6-2FEA-F806-294E-8D50D3B2E68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D6DA87DD-DE04-96D3-B0EB-2353B0543970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673FFD0-3507-0671-D077-ADBEFBBE6F45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4284F1-8026-6B5F-96E1-3E30482A4C3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p17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7</a:t>
            </a:r>
            <a:endParaRPr/>
          </a:p>
        </p:txBody>
      </p:sp>
      <p:pic>
        <p:nvPicPr>
          <p:cNvPr id="2023" name="Google Shape;2023;p1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4" name="Google Shape;2024;p1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025" name="Google Shape;2025;p17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7" name="Google Shape;2027;p172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8" name="Google Shape;2028;p1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03830" y="1047184"/>
            <a:ext cx="597716" cy="5382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9" name="Google Shape;2029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5974732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0" name="Google Shape;2030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5422735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1" name="Google Shape;2031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4874524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2" name="Google Shape;2032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4326894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3" name="Google Shape;2033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3771167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4" name="Google Shape;2034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13527" y="3219170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5" name="Google Shape;2035;p17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03830" y="2691571"/>
            <a:ext cx="588020" cy="565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FAC9C14E-89A2-89DB-296C-D031EAE5992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C1BF5560-F225-D093-9117-C5DBAF3246E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C9D47B1-6B1E-9D17-D2B2-76A575ED9D7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6352F485-4ECE-0408-03C4-D2C75B9D729D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71053C5C-4D06-B852-86BB-D9AD639EACD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FF18F736-D037-C2E6-769E-3F839CB688D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A5CFD35-EA96-4CC9-73AD-9382C4FE9CB9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55C9F940-3A0B-03C4-57C5-D8FD7D92D24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66A1CC96-17AC-548E-33F9-7D039D923EF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3B292613-97A2-1F17-7D64-4EFC560111B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39310FBA-281F-4BA0-F7DD-46EEDB5B988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6EBC582E-8F53-3828-6FD4-60C94445C0B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21559C83-12FA-8A28-682F-A06E2E34C47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83A74B1-A54B-3353-74D5-76BAF4E5697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30B8412-C5E1-22A2-BB23-5B148578FA7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9160B282-2CF4-62E1-F8F1-30BC3A6F60D9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A233699-7C27-16D9-C22F-9A894F7BAA82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AA6BED69-B86B-19FD-9D27-24DD9ABED86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A24B902F-5CF7-42B1-ED47-9953BF00BB3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99400C8-0132-5473-897E-5644694EF6C9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A8E651A3-9C4B-61A5-F7C1-56DD7FD1536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A4568E20-36C5-8068-3A78-4BA321934EA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96F269F8-99FF-4AF5-354A-4C98A29F8C9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92F2EAB-AC19-1E22-054E-D32CF71F4F18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5561762-BCF0-7997-EDDB-7C41BB333849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81B770-BC25-23EB-9280-8CFADCDEA71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0" name="Google Shape;2040;p17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8</a:t>
            </a:r>
            <a:endParaRPr/>
          </a:p>
        </p:txBody>
      </p:sp>
      <p:pic>
        <p:nvPicPr>
          <p:cNvPr id="2041" name="Google Shape;2041;p1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2" name="Google Shape;2042;p1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043" name="Google Shape;2043;p17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5" name="Google Shape;2045;p173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6" name="Google Shape;2046;p1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7" name="Google Shape;2047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8" name="Google Shape;2048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9" name="Google Shape;2049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Google Shape;2050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Google Shape;2051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Google Shape;2052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Google Shape;2053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Google Shape;2054;p17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0504536-F8FF-BC92-9ACC-BCA35D2848E7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CA611542-BB3A-664B-73B9-C96316A92D8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707B00D-D7CD-2057-7B6E-7B3D3A02B5B8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894E0D00-23E4-3F8A-1184-9AFEC10F826B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105DBBFA-7D76-EAEE-BF5E-78CA3FD5551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D6E03549-A171-58B0-8FC0-EA0A46683F4E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926D3101-09E1-1BB2-FBB6-90967B6AF76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AAEAD64F-ECFB-DA51-F02A-D86D077BCF15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58534750-E9F0-DECB-74FA-CA1038AA6F14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11E5A69B-FBC1-2788-D19D-8D2E99ADB9B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DBF1A8E8-36FA-9CD1-84D0-89A97B1F158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1C46A546-77E6-930F-FB21-61C8211DF402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3B517C6-FAC1-ACCA-2D77-B67ECA41E32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6F7EA586-B6B5-9938-E39A-2F231F10C3E2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DF35FD5-F9E7-598A-847E-319226303ACB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C5C898E-9829-8F19-9C41-BFC1361520EA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1DC75834-EA04-3824-BF8E-8533F61683A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74290E1-DEEA-C8A2-F076-455DCD2BA46F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E31331F5-6037-98B8-1382-DC85864356A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FD557A7B-2335-E4DF-52CD-153E6F5F9A1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7AFE40F-C753-C4C6-B4B4-10868F9896F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5919A0FD-FDE8-7D0B-81C3-5C47DCE3D01A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857CF77-ECC1-048B-56CE-8491BA0C601B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28152D7-148E-5910-EC9A-8D0E3A03582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33BF81AD-F42D-C98B-403A-A93E7286E09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D7CE8-25BE-E906-DE4C-3C46C8982A25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p17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9</a:t>
            </a:r>
            <a:endParaRPr/>
          </a:p>
        </p:txBody>
      </p:sp>
      <p:pic>
        <p:nvPicPr>
          <p:cNvPr id="2060" name="Google Shape;2060;p1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1" name="Google Shape;2061;p1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062" name="Google Shape;2062;p174"/>
          <p:cNvSpPr txBox="1"/>
          <p:nvPr/>
        </p:nvSpPr>
        <p:spPr>
          <a:xfrm>
            <a:off x="9797519" y="311442"/>
            <a:ext cx="117817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4" name="Google Shape;2064;p174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5" name="Google Shape;2065;p1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6" name="Google Shape;2066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7" name="Google Shape;2067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8" name="Google Shape;2068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9" name="Google Shape;2069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0" name="Google Shape;2070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1" name="Google Shape;2071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2" name="Google Shape;2072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3" name="Google Shape;2073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4" name="Google Shape;2074;p17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B40C2734-348F-CB1A-CDFB-2BBBDC1531BB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8DDF04E7-AB7C-BE0D-82CB-F9FAF09D1C6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9A8F3FF4-9ED7-65D0-6E7D-E1B06252D6C2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003072D5-CAA0-2F02-6C3B-DBB1905D2C04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A650CF20-C79C-94A8-8912-D35A423A3956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A8209B0F-3869-BA9D-735A-4D7ECCFDBF2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D5A09809-F6A5-1493-CF3A-114F5F641DC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BD8C9096-1E97-AEF7-B295-8738ECCCE67E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B520076E-6517-64F1-35FC-5290116015D2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5374A8E6-B05D-8938-FCDE-512C9519855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605D44F1-2EDC-558E-E1CC-79F92561EAAD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F65A3CDA-B027-4C51-2E12-EBE12153DFB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D5C0FAC-D501-6C11-3BCF-9873340DE97B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186B44A-FBD2-F86E-1266-821F3C70E4F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4EB562E4-0268-A95C-4C6B-E44CF82B70F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E09C9FD-7923-6F42-5323-08DB4E6A113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C2D2123-8E1F-F8AB-F25B-E3F89AE2248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F9E8F95-4B24-FDC5-786C-E7E9519B2FC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4DE70AF-7823-F512-57E1-2D10C2D6385D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D3D070B-4328-8FAC-0D5A-3DD4AACB3FD6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1A91C54D-9604-9E21-6F9C-D92AA4D144C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041B356C-81D8-20FA-7665-2C68CF324856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4B8B0582-AEE7-66F1-CC07-935850F21B8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909C4525-965F-801C-D989-0F7C2992F08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D43A6FC-DCB1-E711-786E-85D527C0077D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178167-69AA-D214-F0E8-14083BEF1D2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Google Shape;2079;p175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10</a:t>
            </a:r>
            <a:endParaRPr/>
          </a:p>
        </p:txBody>
      </p:sp>
      <p:pic>
        <p:nvPicPr>
          <p:cNvPr id="2080" name="Google Shape;2080;p1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1" name="Google Shape;2081;p1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082" name="Google Shape;2082;p175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4" name="Google Shape;2084;p175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85" name="Google Shape;2085;p1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6" name="Google Shape;2086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7" name="Google Shape;2087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8" name="Google Shape;2088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9" name="Google Shape;2089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0" name="Google Shape;2090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1" name="Google Shape;2091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2" name="Google Shape;2092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3" name="Google Shape;2093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4" name="Google Shape;2094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5" name="Google Shape;2095;p1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4C93D100-4E7F-092B-C414-19DE05BCE8D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F62FB520-95E1-2359-9745-3BDAA89E8266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B5B4E53B-631E-9873-9D17-7A34D81425F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99370DF8-8F2D-67DD-9A2D-6AA91471CBE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F463400-1B5C-0CC4-0B4D-27218E3014A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3CB8E4AF-68D1-EE83-2CC9-8762D97D480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0F2F7C35-046F-89BE-80A9-F07FF92C8796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C152FB5B-AAA1-9B44-7ACC-47817E47A74B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C8BAC880-D70B-D6A4-D7AE-FF032205928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D303A24F-78B7-6F0C-D550-70942326A1C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DFCC5BD9-BF78-4A91-AA37-BD324A19153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0B3BEF58-5CFB-D2C3-B9A5-7368A0F34044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03A9B10C-02B9-594A-58B3-72DE3B8BFA1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2F06DD3-F088-5F92-8EDD-1ACF1210F59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6B62382F-7956-D6CD-7CB9-8BB0552426C3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ABF32A2-9958-66D2-3FD1-4ED8E9E4C32A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B71C8F11-F4B1-BD1A-5BC7-A0EB792E9E99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03DC1DC-FA8F-795C-9229-6ED16F0C4A86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70A20C01-077B-3B5D-0A0A-C6AA0970A0E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CAD64A2-BC1F-4CAE-7156-79D71B13181A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96FB88D9-E09A-BC0C-DA9B-FA2055DB5D2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7C51ED35-C724-B63A-DB1F-FCA9B0793A5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83455C4-5F43-C684-BD79-C33A24D844B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7BB6800B-F894-E09D-7382-F6A17FE8872B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89798995-4FDC-A982-D6E4-283AC0093EF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54680C-876B-9630-4FA6-17D5D5413B7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0" name="Google Shape;2100;p176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11</a:t>
            </a:r>
            <a:endParaRPr/>
          </a:p>
        </p:txBody>
      </p:sp>
      <p:pic>
        <p:nvPicPr>
          <p:cNvPr id="2101" name="Google Shape;2101;p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2" name="Google Shape;2102;p1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103" name="Google Shape;2103;p176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5" name="Google Shape;2105;p176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6" name="Google Shape;2106;p1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7" name="Google Shape;2107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8" name="Google Shape;2108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9" name="Google Shape;2109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0" name="Google Shape;2110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1" name="Google Shape;2111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2" name="Google Shape;2112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3" name="Google Shape;2113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4" name="Google Shape;2114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5" name="Google Shape;2115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6" name="Google Shape;2116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7" name="Google Shape;2117;p17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8" name="Google Shape;2118;p17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59FDAEE6-EF1B-DB1A-5177-9E0F80C928D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0747CC6C-47BD-F6C4-08D2-7F6BC5DD341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4D5A7357-01CF-AFE0-29C7-E47B147A04D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0A027899-EDD2-0B02-4374-DAA410D5E8C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CE109C46-FD93-A75B-5F40-A159F4122DED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5DC81D70-D0D9-D684-1601-B04AB9ECA893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ABE1A519-1459-2EA9-6292-95EE9FEC279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F7EEA6CE-0629-2AA4-D9DB-B5CF1E3F73D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AB19AA2-AD07-A852-9E34-7FD76D599857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3377DFC1-E810-C929-C8AA-93FA882EFBE7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A9133703-E2E5-F7F6-9ED9-4ACC6319048B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685F6C66-6D5B-2B81-F9E3-BBCBAF0FFB3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6634E53-8C51-E0E4-C654-4C1D27FE8B6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776D8557-F5FD-DF4E-5F03-8388E38681D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0E4B2FE-9557-3752-51FA-153A4995E42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42D8248B-44CA-D9A7-0541-8BCA2C030DE8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55ED6A8-A578-A4C3-3F55-93AE2C0A551A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BE1DECC0-6E04-9315-1EB3-FCD6F150B76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07F36B78-0FB1-02DE-57D6-05DD618F03DB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3831300D-E698-D081-C9E4-6BDFA83AF8E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08DB553-D006-A48A-73CB-3999A5F9269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CC004DB-623E-2681-CDE0-FCC45F310A3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382E1520-80A7-6B36-C540-D9E7167BF448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18E42EC-334D-77E5-7D60-A031CB2B578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057459DB-5676-C273-8764-9C7F9FB384B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246E34-B8E4-3A83-CF5E-DE6745B97FA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p17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12</a:t>
            </a:r>
            <a:endParaRPr/>
          </a:p>
        </p:txBody>
      </p:sp>
      <p:pic>
        <p:nvPicPr>
          <p:cNvPr id="2124" name="Google Shape;2124;p1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5" name="Google Shape;2125;p1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126" name="Google Shape;2126;p17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8" name="Google Shape;2128;p177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29" name="Google Shape;2129;p1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0" name="Google Shape;2130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1" name="Google Shape;2131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2" name="Google Shape;2132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3" name="Google Shape;2133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4" name="Google Shape;2134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5" name="Google Shape;2135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6" name="Google Shape;2136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7" name="Google Shape;2137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8" name="Google Shape;2138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9" name="Google Shape;2139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0" name="Google Shape;2140;p1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1" name="Google Shape;2141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2" name="Google Shape;2142;p17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89578D75-D20D-B024-5BDF-E635198F206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72C8510-7EA2-17ED-FC5F-A3979A039F80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5459086-3482-274D-E5EB-9126B2E94CB9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7958123C-1C70-41B6-22D8-FA1C82773A0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DA351D9B-BCBA-1A9C-D717-450E72A2E17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4652376-705E-413E-F364-9C655731385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C3103F8F-C670-D617-DD64-834EBBF8D5A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20B48CED-53AE-3511-04AD-C1B2912EE90C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E6C4565E-C62B-7334-ABCA-975F9336315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DF92C2EF-E18A-42D1-29F4-360EFFE1671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8C845A73-D17B-D673-DA45-CB37E8C7DED9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58EC7A77-579A-C2CF-59BF-6CA10E43E032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FA38753-E1EE-3FA8-22A5-5A7D7561E91F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D7FCBC6-B430-E9D9-DB15-F92BB52EF42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A565320-D735-B442-8617-43551D5A88E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A686405D-78BB-4466-3B50-9141E14A692C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C4D0A118-3FD2-0226-0CA9-8A962BDD854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475DF19-0806-1DFC-54C5-CECF85E5AA2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CDAEB41-2DC0-69D3-1837-851BE57DFC41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46CFA156-B8C5-7F3E-6067-33EC44756FA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DB8E2603-F757-E9B6-CB5C-2AF9E84C719F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14124395-DDFE-0EBF-C8A6-67687C50323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096CAC9-8123-2F09-0D1F-38E9EB027FA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F6EE1C47-6900-7F1E-B317-280DE449F33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A16B42D-DF1A-0A43-ED0E-1BC1E94C488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83E012-C0E9-A737-FEBB-D7F73D60338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7" name="Google Shape;2147;p17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13</a:t>
            </a:r>
            <a:endParaRPr/>
          </a:p>
        </p:txBody>
      </p:sp>
      <p:pic>
        <p:nvPicPr>
          <p:cNvPr id="2148" name="Google Shape;2148;p1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9" name="Google Shape;2149;p1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150" name="Google Shape;2150;p17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p178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3" name="Google Shape;2153;p17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4" name="Google Shape;2154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5" name="Google Shape;2155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6" name="Google Shape;2156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7" name="Google Shape;2157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8" name="Google Shape;2158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9" name="Google Shape;2159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0" name="Google Shape;2160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1" name="Google Shape;2161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2" name="Google Shape;2162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3" name="Google Shape;2163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4" name="Google Shape;2164;p17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5" name="Google Shape;2165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6" name="Google Shape;2166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7" name="Google Shape;2167;p17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EED7B8FD-CB8D-2BC8-842F-34849B1B8E8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D3CF0879-7A9B-CF99-BA24-F1391FBE4104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E450A55F-A506-2383-CBB3-85BF1C42725C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C2062880-E4B1-51E1-5C0C-B969383089B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6A536074-3518-8B0A-7F59-30BE6D2E619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ECA6BF2D-DA63-D779-8791-B3AD29D6D5C6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5A5D7EF0-7681-74D3-BE8A-6E2D4675C982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936FCDB1-F6CA-B300-3C22-F553382B8E34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2E6D3084-89EF-1A9E-3595-14E39B03C82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0A14DF42-E108-59F6-872E-91F63BB0A865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1481E512-4E5B-230E-E1C2-75EF6A926A9F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2F629DF0-3FEB-17F4-30B0-3BCAC2687708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9A7180EA-BA37-43E0-1E6C-BAC47C0B8DB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2D76260C-FC1F-5E20-3157-04A7A45A5649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1934F56-EAF5-734A-FDFA-C23909D90DB5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0560B741-43CD-83F5-643A-5842BAB8361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DE101E9-6213-0339-85C7-319A1B93DA24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9EBB589-841F-1438-EF62-E160EF5275F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F1AFE28-ADB1-4AD2-1A41-5EB8643AB3B2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10FEFF08-0B70-F4ED-52A6-B461563D481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31AA43D-E927-D6BB-8D2F-33D918F3767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9CA1317D-DDCE-6EC1-ED17-1C3F9756B41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F9378CAF-F16C-F169-4FF4-D0EFAE1FBAF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98BB113-1D7D-5F36-F43D-3E372C37312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FA3C714-A1A4-C0EA-B0B9-2E453BE7A5D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872BE8-F85D-B32D-0B78-4A5D9DC9945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Google Shape;2172;p179"/>
          <p:cNvSpPr txBox="1"/>
          <p:nvPr/>
        </p:nvSpPr>
        <p:spPr>
          <a:xfrm>
            <a:off x="341679" y="188568"/>
            <a:ext cx="9121917" cy="7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3" name="Google Shape;2173;p17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14</a:t>
            </a:r>
            <a:endParaRPr/>
          </a:p>
        </p:txBody>
      </p:sp>
      <p:pic>
        <p:nvPicPr>
          <p:cNvPr id="2174" name="Google Shape;2174;p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5" name="Google Shape;2175;p1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176" name="Google Shape;2176;p17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8" name="Google Shape;2178;p17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9" name="Google Shape;2179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0" name="Google Shape;2180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1" name="Google Shape;2181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2" name="Google Shape;2182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3" name="Google Shape;2183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4" name="Google Shape;2184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5" name="Google Shape;2185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6" name="Google Shape;2186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7" name="Google Shape;2187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8" name="Google Shape;2188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9" name="Google Shape;2189;p17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0" name="Google Shape;2190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1" name="Google Shape;2191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2" name="Google Shape;2192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3" name="Google Shape;2193;p1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C9418DFC-C4EA-2249-61D8-5FFF694052F9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7FE4AC09-0A0F-4A3D-D566-A40D19A91F9A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A4D931F3-B39D-026A-9B63-D989ABBF487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5E4F02EA-0C6F-8F0F-65E1-89E903304F37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1066DF6F-C8A5-3E44-5607-C2FCB603A6A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33E98B06-3879-539C-D533-7DA01163A19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F28B115D-8698-EEDD-1E20-A022AE175D05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19FF7BD2-744D-FDAF-E19B-19225DF8621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8B991798-B5AE-E0A0-B69C-424E9EB3052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0670D906-873B-ED05-E54B-3F74D1F560C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9A2CC4B5-EDDC-7264-2A61-7B63CFAC139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C5D70EF7-49EB-14C9-2B3A-6B6D89A69E9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2E9CAAA-FCA5-3717-6117-DFD8C076BD1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79BA6FA-992D-DB2B-5D45-D906ADEAF157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DE7372F7-287C-F5E3-8032-0CB25D296A98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1217C0D-22F2-B393-2759-97EE25D0BBFD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1DD80DA-54FD-C1D1-DA91-F0F4AF3F5437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91CA67C2-7EFC-DCB3-B9E7-FE3D1C75597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543D935-4A70-339D-DA96-F8110D24F03E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0D89EEE6-45CF-ECEC-1EFA-CE93420B418D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88DED9B3-FC53-D19E-5D0E-C43AF7D33AE0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940DF66-546C-9DA0-001E-146598B63DA8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5DF51675-5B33-F02A-C857-7108035E10AD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5FE0F139-7E43-762C-342A-06CE07B2D4EA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B8AE799-E570-0A88-AC3E-CFB9BC550536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A1C37C-0386-63B9-8CD6-B4DFFE37475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Google Shape;2198;p18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15</a:t>
            </a:r>
            <a:endParaRPr/>
          </a:p>
        </p:txBody>
      </p:sp>
      <p:pic>
        <p:nvPicPr>
          <p:cNvPr id="2199" name="Google Shape;2199;p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0" name="Google Shape;2200;p1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201" name="Google Shape;2201;p18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3" name="Google Shape;2203;p180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4" name="Google Shape;2204;p18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5" name="Google Shape;2205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6" name="Google Shape;2206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7" name="Google Shape;2207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8" name="Google Shape;2208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9" name="Google Shape;2209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0" name="Google Shape;2210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1" name="Google Shape;2211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2" name="Google Shape;2212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3" name="Google Shape;2213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4" name="Google Shape;2214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5" name="Google Shape;2215;p18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6" name="Google Shape;2216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7" name="Google Shape;2217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8" name="Google Shape;2218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9" name="Google Shape;2219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0" name="Google Shape;2220;p1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27CAD96A-2DDE-CDBB-D5D5-519BA2FF143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05B8281F-3032-C0BA-3ADD-ADF3F8BE303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195310B9-066B-763F-009F-F1E3A5F8CF5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160F0E7D-3CD3-C3EE-54E0-8A38D4CF414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55457AF2-4B2B-91D3-58D8-127DFFE634A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F06BF873-FA48-3205-F082-1576FA0A1D77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0F6F8E9D-DF82-0774-AD0A-658A6541528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5282863D-371C-CC97-12FA-F63DC28DEC10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D365571A-D8B1-E0A6-D505-62553BE2F3E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59EA0A9A-1837-5FE8-938F-818C73172B8C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175CEFD5-EC5B-AD7E-8C0A-E12780C073C5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E0CBDE31-3C13-0D83-51C2-0D692EA10B37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A1B4226E-AAE2-8384-3A9A-EFB6DD1F1D60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BD907D5-7A29-51EE-A092-9DBBED17EC84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2054D34-B897-69AE-1D09-19F58507B1DC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877146CC-534D-43A5-DBF6-0397695C053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080298A5-84FC-4370-D776-0D9D75B158F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E1040B9F-CB48-37AF-7BEE-BD1B23B56505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57ED656-42D5-1D69-7898-F1764CBEA9E4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143D23E-AF92-0A9A-0D5D-E65166DC64A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2CFA5A4D-5B17-685B-06AB-E76632E29544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66CEABD9-B68F-3873-B2C2-F6A82619B6C1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8F75B71-091D-A0EA-B331-5DC45FBF2082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7F643B5-0DE7-1872-6D49-E7C637898BF4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F533A3C5-2CA3-DE25-8B65-A05B760B74A2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4C4DC7-5C1F-6055-2576-80E642B3686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Google Shape;38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2078820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2105401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292" y="4233395"/>
            <a:ext cx="1455439" cy="1497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2901" y="4206814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1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5 cogs</a:t>
            </a:r>
            <a:endParaRPr/>
          </a:p>
        </p:txBody>
      </p:sp>
      <p:pic>
        <p:nvPicPr>
          <p:cNvPr id="387" name="Google Shape;38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1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0" name="Google Shape;39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4097" y="3164552"/>
            <a:ext cx="1455439" cy="1497714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12"/>
          <p:cNvSpPr txBox="1"/>
          <p:nvPr/>
        </p:nvSpPr>
        <p:spPr>
          <a:xfrm>
            <a:off x="341680" y="188568"/>
            <a:ext cx="7696534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cogs are there in total?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100BDE80-7E0E-C8C3-859B-17709691CF2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82F67779-3151-30D6-013E-9F7C0BCFACA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0A2BCBCD-B219-2D93-AA5B-E9E2F9AC7903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E919AB7A-0E7E-C991-B324-5BA019BE65D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E2176295-F2BA-C806-DEB3-9C79612ED6D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0A4A5322-21AD-FAAA-D742-E563BF8D341A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1D47E2F4-88E7-D65A-D765-55E8DE1C2C6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77DE7DCB-D2AC-1811-926D-B3F02ED4674D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EABC8C03-0745-8258-D49B-B0E4556DB9D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FF35275F-A1C0-B18C-ECBD-87866F10DA69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3ACA56AE-8EA3-FCB6-1494-780F4B71C5D0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1D9835E2-38A6-E05E-FDA4-877080C4A052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F178E5B-628E-D6FB-1253-2F7ED5DBA4F4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07429255-9445-2CEA-3E16-B43E5313809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8E32B9B-DD22-A46F-9246-5713B2B3F7B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5CA91D0A-7B67-5739-906A-316B37285F4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FDD3512-3839-F943-95ED-1AD2AB50CB2C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9A5635B-F1C3-0F91-0373-DB7E2F06677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951F1E8-3087-7E63-4A58-D9F84E3A165F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520CB67B-E456-B3DB-39AA-EAE0F204B8D1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CF79C565-857F-7626-1D63-5B6DEC53C765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27B6C75C-0A91-3EF3-006E-C3D70C717517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9A0F8EC-7301-49FA-0B7A-A85829ECEB04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B510585-7C29-5525-CB0D-CB144947825C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2B826E4D-0473-C964-826A-B28F61471AB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25D602-2453-E342-2189-7E186A7D96B3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5" name="Google Shape;2225;p18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16</a:t>
            </a:r>
            <a:endParaRPr/>
          </a:p>
        </p:txBody>
      </p:sp>
      <p:pic>
        <p:nvPicPr>
          <p:cNvPr id="2226" name="Google Shape;2226;p1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7" name="Google Shape;2227;p1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228" name="Google Shape;2228;p18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0" name="Google Shape;2230;p181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1" name="Google Shape;2231;p1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2" name="Google Shape;2232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3" name="Google Shape;2233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4" name="Google Shape;2234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5" name="Google Shape;2235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6" name="Google Shape;2236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7" name="Google Shape;2237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8" name="Google Shape;2238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9" name="Google Shape;2239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0" name="Google Shape;2240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1" name="Google Shape;2241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2" name="Google Shape;2242;p1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3" name="Google Shape;2243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4" name="Google Shape;2244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5" name="Google Shape;2245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6" name="Google Shape;2246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7" name="Google Shape;2247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8" name="Google Shape;2248;p1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93739711-69C3-60D2-0B5A-B218C865A1D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B11A1382-D72D-EF36-319B-06CDE6BEB85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62DAAFBB-BDAC-FF5F-7B89-9685DCDC9701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25EC3866-334B-B0DB-ADDE-7DC35F5AEF7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11162ABD-2C8C-9902-237C-5A30AD194B0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900E1562-E1D9-8613-81C9-17A709EABAC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AD835A63-6972-09AA-3A7B-4752A01CB36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B425047E-1E89-1AC6-4D2A-178FFECE9BD8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5A46BAC1-48BE-3C42-2D7D-EBF018ADE95A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BF0A6999-7682-9CAB-5D9F-31D730A0D0A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0AA2DDAD-1668-FAE0-2018-AE8B7D142E07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C48930F9-B0CC-8C47-8686-D5DB6FD7C3E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BFDE0DAB-E50F-B479-1D10-FC1AEC60666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E3E934A5-D56E-7E87-FC01-9D52806F516D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A1F5A696-7DB6-E718-30EA-DF30A0433462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3AE93A4-4453-BC72-C0F6-9FECAD2ED8D0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37F6F89-2AE3-D003-1B03-335BCE589225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8E3ECEA0-C9E1-0F3E-639E-465F6605379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88AE4C8-DE38-635D-C121-D66E9C4547E7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BC00DB1-899A-0287-A038-5494E9F1B99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ED27B85C-4E48-F769-0E82-AA23477236F6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962BED4-DCA1-A14E-273C-B57AAC4E0F90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7C002BE-6AD3-A3EE-CEF1-79CD2026C859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051259BC-BEC0-D038-58D2-3FC22A8CFE6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6B299E2-DCF1-164C-7E56-E9B5D7849DE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3FB99F-ACD3-7777-514D-E1755C407F5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" name="Google Shape;2253;p18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17</a:t>
            </a:r>
            <a:endParaRPr/>
          </a:p>
        </p:txBody>
      </p:sp>
      <p:pic>
        <p:nvPicPr>
          <p:cNvPr id="2254" name="Google Shape;2254;p1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5" name="Google Shape;2255;p1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256" name="Google Shape;2256;p18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8" name="Google Shape;2258;p182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9" name="Google Shape;2259;p1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0" name="Google Shape;2260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1" name="Google Shape;2261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2" name="Google Shape;2262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3" name="Google Shape;2263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4" name="Google Shape;2264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5" name="Google Shape;2265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6" name="Google Shape;2266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7" name="Google Shape;2267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8" name="Google Shape;2268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9" name="Google Shape;2269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0" name="Google Shape;2270;p1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1" name="Google Shape;2271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2" name="Google Shape;2272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3" name="Google Shape;2273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4" name="Google Shape;2274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5" name="Google Shape;2275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6" name="Google Shape;2276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7" name="Google Shape;2277;p1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153ED701-6298-006A-5848-9A74F4C4572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66BAAC01-8320-F942-ACA4-BE38CC1B0799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870DA713-7A1C-A5BF-811C-FA8CECFB1DB3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A8889CF5-F449-E3A6-B846-E2F322C7295D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87E21FEF-8AF8-96C2-5C43-7D59EC2D44D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B64201B0-F334-3367-9C5F-BC7B108C05E4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84285ACF-C942-3CAF-EA9F-1B191E5797D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0EF030D2-1A5B-F9F9-4194-76B305B607E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562165AA-7AF5-BAD0-4F47-F269304441B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1B425384-7157-00FE-435A-1B458562B40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EB67BE28-CF6B-62F3-B85B-EC31A2E39026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642E0480-04D4-FA74-DE5F-5F26ED950FA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C02F407-2465-2FEB-A968-D764888A704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A56BB7F0-CCE6-7BFA-8EA1-2B1A1F4C8636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EC66782-A6FB-17BC-D190-B7E1F1432B54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C55A1F38-D0AF-AD52-254B-C456D1AC904F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D427EC45-1213-578E-07D7-EE0B812D61D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713C8C19-284E-1CD2-35A9-5BB4107E9481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C8A641FB-62F3-E991-4D7B-07B5988F8125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24CD2F88-069E-1F33-16EB-B2AD56038B3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447492C-2840-A467-A45C-682320EABF1B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0361FAF-C0C9-EA30-85B1-9AF12914AC9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0F72BEF3-10C7-ACD8-2EA2-D6470421A6E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6822854B-AA80-FF2B-F635-60075A710E13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75A820D-CAB1-4A38-6478-33EB57AAF343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59B747-E8DB-BD75-CB48-187A2459B67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2" name="Google Shape;2282;p183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18</a:t>
            </a:r>
            <a:endParaRPr/>
          </a:p>
        </p:txBody>
      </p:sp>
      <p:pic>
        <p:nvPicPr>
          <p:cNvPr id="2283" name="Google Shape;2283;p1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4" name="Google Shape;2284;p1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285" name="Google Shape;2285;p183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7" name="Google Shape;2287;p183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8" name="Google Shape;2288;p1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9" name="Google Shape;2289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0" name="Google Shape;2290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1" name="Google Shape;2291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2" name="Google Shape;2292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3" name="Google Shape;2293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4" name="Google Shape;2294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5" name="Google Shape;2295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6" name="Google Shape;2296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7" name="Google Shape;2297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8" name="Google Shape;2298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4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9" name="Google Shape;2299;p1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2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0" name="Google Shape;2300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1" name="Google Shape;2301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2" name="Google Shape;2302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3" name="Google Shape;2303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4" name="Google Shape;2304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5" name="Google Shape;2305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6" name="Google Shape;2306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7" name="Google Shape;2307;p1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5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7ED1BDDB-ADC3-EEE5-13DC-5CFE56D33B6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CA8958D3-DC5B-D17B-FD61-7A4432E39677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8C7F385B-80BC-83F3-39E1-B97670639444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14D55246-28E4-4BDC-6CF3-1877E07AE93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F5AC3053-13DC-21B1-5FA7-7BCEB824D3B1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A7E9647F-3311-FB62-B5CC-C50E8E29ECD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4CE79EFF-A56A-947E-F18B-12AAC402947D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69379377-9BCE-44DC-4ABE-250B9B7CDDB1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C2681D4B-F12F-F56B-82C3-FCE7123F1D0C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D5CFD5B8-1FD0-1241-1E56-08C29FBFADCE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AAC0924D-2C5F-534D-2A85-428BDE9B9F2E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C7C46EB1-209D-7D1A-17CE-1169BC92A6B6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35A3ECE5-1FB1-21D4-EFFA-B0DEA2A48EBC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1EFB752-7162-760A-3CDD-AA220FEB21D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769474FB-7CE4-F62E-BE0C-4095FE83BAF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96C71E1-65B5-0829-673E-B63196F2BEA3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2A51C8D-459D-70A8-FEF5-E5F2B8ED24EB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D29981D6-32A8-FE99-1607-D39F0009C2FC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A315527-1B65-3DF6-1505-EA88FB01185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CFBDBB5-57FF-C38B-9421-7E9C7BFA08F2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C91D588-8E1A-2BED-1F22-C570A2A99822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D1150CF-C086-FD89-4A54-50AD5395C899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7E2F1C3E-17AA-52A9-7BD6-6000BAF070B5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A88DE09-13F3-03E9-E858-0F5644F3F1B5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71249C88-E156-9D99-FE52-973AD0EE4EB7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10C6FF-3163-1BB7-A20A-F59AB47260FF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2" name="Google Shape;2312;p184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19</a:t>
            </a:r>
            <a:endParaRPr/>
          </a:p>
        </p:txBody>
      </p:sp>
      <p:pic>
        <p:nvPicPr>
          <p:cNvPr id="2313" name="Google Shape;2313;p1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4" name="Google Shape;2314;p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315" name="Google Shape;2315;p184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7" name="Google Shape;2317;p1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8133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8" name="Google Shape;2318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9" name="Google Shape;2319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0" name="Google Shape;2320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1" name="Google Shape;2321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2" name="Google Shape;2322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3" name="Google Shape;2323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4" name="Google Shape;2324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5" name="Google Shape;2325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6" name="Google Shape;2326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7" name="Google Shape;2327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000945" y="1295901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8" name="Google Shape;2328;p1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4313" y="1287078"/>
            <a:ext cx="597715" cy="5311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9" name="Google Shape;2329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605479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0" name="Google Shape;2330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552391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1" name="Google Shape;2331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499667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2" name="Google Shape;2332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446998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3" name="Google Shape;2333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3935517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4" name="Google Shape;2334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3404634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5" name="Google Shape;2335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2877392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6" name="Google Shape;2336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2350708"/>
            <a:ext cx="593868" cy="543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7" name="Google Shape;2337;p1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7126" y="1822585"/>
            <a:ext cx="593868" cy="543613"/>
          </a:xfrm>
          <a:prstGeom prst="rect">
            <a:avLst/>
          </a:prstGeom>
          <a:noFill/>
          <a:ln>
            <a:noFill/>
          </a:ln>
        </p:spPr>
      </p:pic>
      <p:sp>
        <p:nvSpPr>
          <p:cNvPr id="2338" name="Google Shape;2338;p184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E187764E-803D-1C97-A646-581F62234C2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31D614B4-2447-30E2-4D4F-22EEEA7D0A1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D45ABAD9-3A35-6A97-EDF2-BD09889CD0EF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17C6E766-66C6-CD3A-6C22-7D7BE3491E80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E058ABD2-E89E-D609-DA16-01ABC6DEC7BE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E5F95097-8346-5C57-3639-24641834FC6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BE2577A0-BEB4-66A8-ED29-5455394CFB9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942A84A7-F379-8026-310D-D0C7505BCC0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32B20D8B-C433-4403-299B-D9A828AF3C5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B4C9B737-0FA4-4D79-6F6E-93799C244C4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BBE0C03-7F7B-886A-AA55-E96DA6B9904A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D8C63492-FBDC-8694-39A8-146BD97ADB1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C2E410B1-A405-FCE1-352B-4CE2B9F96C1A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90EAF6C7-2C02-0187-7AAD-37B607DA24B3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07EB47D2-BC40-CF4E-061F-62AFE1392CB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625803F6-4064-C181-487E-0028438E71C5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2FCBE13D-0CA6-E0C8-E2BE-99FEA2AB5018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1200C259-3628-2005-EE5E-76F86B1AFE68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3A12EFE0-AFF8-4D87-A422-38798D148BC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BEBCA4D8-A335-8CDF-5227-8A542888852E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1FD4C40-2537-8909-D45B-B732732B97A3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E2250D94-FA10-2D4D-8764-5D7B2FBD9F8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67BC6819-4E86-15F8-EC15-46E68286A27C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E00A7EBD-8CD0-F8CA-5163-84DEAD5EA9A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ADC65A9-D00D-4A9C-A327-CE5B0B778EA8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0F632C-BF65-2EFC-8F12-A9132654A0A1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3" name="Google Shape;2343;p97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Tower block 20</a:t>
            </a:r>
            <a:endParaRPr/>
          </a:p>
        </p:txBody>
      </p:sp>
      <p:pic>
        <p:nvPicPr>
          <p:cNvPr id="2344" name="Google Shape;2344;p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5" name="Google Shape;2345;p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346" name="Google Shape;2346;p97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7" name="Google Shape;2347;p97"/>
          <p:cNvGrpSpPr/>
          <p:nvPr/>
        </p:nvGrpSpPr>
        <p:grpSpPr>
          <a:xfrm rot="-5400000">
            <a:off x="2999413" y="3285796"/>
            <a:ext cx="5311333" cy="1313896"/>
            <a:chOff x="427941" y="2613785"/>
            <a:chExt cx="10535320" cy="2385639"/>
          </a:xfrm>
        </p:grpSpPr>
        <p:pic>
          <p:nvPicPr>
            <p:cNvPr id="2348" name="Google Shape;2348;p9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rot="5400000">
              <a:off x="5152965" y="-2111239"/>
              <a:ext cx="1085271" cy="10535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9" name="Google Shape;2349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427942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0" name="Google Shape;2350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1480978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1" name="Google Shape;2351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2526792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2" name="Google Shape;2352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3571499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3" name="Google Shape;2353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4631651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4" name="Google Shape;2354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5684687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5" name="Google Shape;2355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6730500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6" name="Google Shape;2356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7775207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7" name="Google Shape;2357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8822767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8" name="Google Shape;2358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9867474" y="2618892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9" name="Google Shape;2359;p9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rot="5400000">
              <a:off x="5152965" y="-810871"/>
              <a:ext cx="1085271" cy="10535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0" name="Google Shape;2360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427942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1" name="Google Shape;2361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1480978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2" name="Google Shape;2362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2526792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3" name="Google Shape;2363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3571499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4" name="Google Shape;2364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4631651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5" name="Google Shape;2365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5684687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6" name="Google Shape;2366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6730500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7" name="Google Shape;2367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7775207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8" name="Google Shape;2368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8822767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9" name="Google Shape;2369;p9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9867474" y="3919260"/>
              <a:ext cx="1078285" cy="107828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71" name="Google Shape;2371;p97"/>
          <p:cNvSpPr txBox="1"/>
          <p:nvPr/>
        </p:nvSpPr>
        <p:spPr>
          <a:xfrm>
            <a:off x="341679" y="188568"/>
            <a:ext cx="9121917" cy="72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many gold squares can you count?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7" action="ppaction://hlinksldjump"/>
            <a:extLst>
              <a:ext uri="{FF2B5EF4-FFF2-40B4-BE49-F238E27FC236}">
                <a16:creationId xmlns:a16="http://schemas.microsoft.com/office/drawing/2014/main" id="{67CC3E54-5CB0-5FF4-9552-4D7E26709D71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9" action="ppaction://hlinksldjump"/>
            <a:extLst>
              <a:ext uri="{FF2B5EF4-FFF2-40B4-BE49-F238E27FC236}">
                <a16:creationId xmlns:a16="http://schemas.microsoft.com/office/drawing/2014/main" id="{ECBF9448-314F-BD81-DF0B-5231506A0A48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10" action="ppaction://hlinksldjump"/>
            <a:extLst>
              <a:ext uri="{FF2B5EF4-FFF2-40B4-BE49-F238E27FC236}">
                <a16:creationId xmlns:a16="http://schemas.microsoft.com/office/drawing/2014/main" id="{C6BF8B5D-6F94-4200-C632-741B104D1D05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1" action="ppaction://hlinksldjump"/>
            <a:extLst>
              <a:ext uri="{FF2B5EF4-FFF2-40B4-BE49-F238E27FC236}">
                <a16:creationId xmlns:a16="http://schemas.microsoft.com/office/drawing/2014/main" id="{82A9F001-261E-8A20-B097-F41D043E2C11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2" action="ppaction://hlinksldjump"/>
            <a:extLst>
              <a:ext uri="{FF2B5EF4-FFF2-40B4-BE49-F238E27FC236}">
                <a16:creationId xmlns:a16="http://schemas.microsoft.com/office/drawing/2014/main" id="{3EA2DC09-C838-5322-BD11-D47F2B36E2FC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3" action="ppaction://hlinksldjump"/>
            <a:extLst>
              <a:ext uri="{FF2B5EF4-FFF2-40B4-BE49-F238E27FC236}">
                <a16:creationId xmlns:a16="http://schemas.microsoft.com/office/drawing/2014/main" id="{CC0AA806-507F-D204-2C95-E2156E701F45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4" action="ppaction://hlinksldjump"/>
            <a:extLst>
              <a:ext uri="{FF2B5EF4-FFF2-40B4-BE49-F238E27FC236}">
                <a16:creationId xmlns:a16="http://schemas.microsoft.com/office/drawing/2014/main" id="{6E846607-52D9-17B6-7C81-3A32CDF4CAA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5" action="ppaction://hlinksldjump"/>
            <a:extLst>
              <a:ext uri="{FF2B5EF4-FFF2-40B4-BE49-F238E27FC236}">
                <a16:creationId xmlns:a16="http://schemas.microsoft.com/office/drawing/2014/main" id="{97E04083-F9E6-74DA-1E2A-5AC734FD3F12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6" action="ppaction://hlinksldjump"/>
            <a:extLst>
              <a:ext uri="{FF2B5EF4-FFF2-40B4-BE49-F238E27FC236}">
                <a16:creationId xmlns:a16="http://schemas.microsoft.com/office/drawing/2014/main" id="{64EB7F23-CC91-3256-50D2-149810B600E6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7" action="ppaction://hlinksldjump"/>
            <a:extLst>
              <a:ext uri="{FF2B5EF4-FFF2-40B4-BE49-F238E27FC236}">
                <a16:creationId xmlns:a16="http://schemas.microsoft.com/office/drawing/2014/main" id="{FA570339-277C-4761-0EDF-944F01ACD44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8" action="ppaction://hlinksldjump"/>
            <a:extLst>
              <a:ext uri="{FF2B5EF4-FFF2-40B4-BE49-F238E27FC236}">
                <a16:creationId xmlns:a16="http://schemas.microsoft.com/office/drawing/2014/main" id="{77DE4265-C035-8989-CC25-A7B2669D63E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9" action="ppaction://hlinksldjump"/>
            <a:extLst>
              <a:ext uri="{FF2B5EF4-FFF2-40B4-BE49-F238E27FC236}">
                <a16:creationId xmlns:a16="http://schemas.microsoft.com/office/drawing/2014/main" id="{F2499DDB-E4E8-B281-21A1-34FC9806FCB9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550345E-7A66-6DFF-673C-4A37E18DA55B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43189F92-552F-3C4B-F407-954A7180F94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568959E5-B815-7F9B-0DBF-1C12DEA3DBAA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F6257B84-D710-3193-380B-EC10A8002537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7DA66ED3-6EF6-0ED3-C371-7034C9595D71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3FCDF57-6D36-5B54-59F9-EDAD0EC114F4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D87D4B2A-0CE1-7FD7-0CD8-3C35736891B8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2BABC95-1645-936B-56F0-9AEF75E137D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89DDD01-EA87-C7EF-7C0D-48B763E4724D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07631EAB-1369-5CE7-C2CB-4224E62D189F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BE8D81E6-67CE-D620-3872-82A5B528F02F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4BC50AEB-8897-F1DB-30F4-9AD60A365AAD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6F3BD54E-AED7-AD0B-8F4B-A922613F786B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D31771-992F-5B93-D835-A75E1AD8920E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6" name="Google Shape;2376;p98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7" name="Google Shape;2377;p98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1</a:t>
            </a:r>
            <a:endParaRPr/>
          </a:p>
        </p:txBody>
      </p:sp>
      <p:pic>
        <p:nvPicPr>
          <p:cNvPr id="2378" name="Google Shape;2378;p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9" name="Google Shape;2379;p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380" name="Google Shape;2380;p98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81" name="Google Shape;2381;p98"/>
          <p:cNvGrpSpPr/>
          <p:nvPr/>
        </p:nvGrpSpPr>
        <p:grpSpPr>
          <a:xfrm>
            <a:off x="2903144" y="1428513"/>
            <a:ext cx="4854201" cy="4517426"/>
            <a:chOff x="3046579" y="1998184"/>
            <a:chExt cx="4854201" cy="4517426"/>
          </a:xfrm>
        </p:grpSpPr>
        <p:pic>
          <p:nvPicPr>
            <p:cNvPr id="2382" name="Google Shape;2382;p9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46579" y="1998184"/>
              <a:ext cx="4854201" cy="45174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83" name="Google Shape;2383;p98"/>
            <p:cNvSpPr txBox="1"/>
            <p:nvPr/>
          </p:nvSpPr>
          <p:spPr>
            <a:xfrm>
              <a:off x="3469511" y="4870274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?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98"/>
            <p:cNvSpPr txBox="1"/>
            <p:nvPr/>
          </p:nvSpPr>
          <p:spPr>
            <a:xfrm>
              <a:off x="6149790" y="4888204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98"/>
            <p:cNvSpPr txBox="1"/>
            <p:nvPr/>
          </p:nvSpPr>
          <p:spPr>
            <a:xfrm>
              <a:off x="4772689" y="2562043"/>
              <a:ext cx="1276283" cy="10156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lang="en-GB" sz="60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sz="6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A8CBAFEE-EF09-CA0C-45D3-2CC600F2C75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368CD61F-5453-C830-5F15-A4934A600AFB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C731CEDD-E35F-1F26-0D5F-1D457031AB0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ED86D7D6-1F13-C3CA-33F8-392DAE0BCC4E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984BB07F-15CA-53F5-AA8F-767B8CCD805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CB0D7A70-F6A5-EB6A-152F-FC7ECFC3BB1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C547563D-816B-2319-763F-86050DF8BA9C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6507E4CC-282A-D2D4-6C87-7F7E237C1D76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C6C9CC5C-77AE-A4FD-8685-B14815DF40CE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61A89193-8447-2504-B3D5-303EFC707F6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3A215D70-0DE2-0321-8843-BA5E8F0E6D23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C6E750C2-CA24-5B1F-C741-33FA6A2FE87C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F73A88F1-04FC-DE72-095F-C7444ED663B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3096582B-D0B6-81DC-AB0C-497C5474E12E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FEA2FEF-3996-4A02-11FC-38131461F3E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1DFA14B2-D25C-C649-75C3-63E350E7D562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3464E4E9-BC45-6B52-3300-110FDD500F0E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5CB9E48D-7CA3-DA07-059A-40B7D2D403A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86EF35CB-7904-C983-7031-B4127541E88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CE49E438-1891-B807-8DAF-F8C16493D06C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46338ECD-BAD6-C5FC-523F-A3EC1266FBE8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412F6FFA-5735-0B94-C257-3A6A79123B7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A2DB96F9-05AB-E180-2601-5575B4D4A21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CCBB3AFD-44F3-02A0-25F3-ED73A129832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F6F31D3-A3CE-BB68-0814-BDEFA8AF901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E9BA56-5CB6-F455-0E42-4DA088472FAD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Google Shape;2391;p99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2</a:t>
            </a:r>
            <a:endParaRPr/>
          </a:p>
        </p:txBody>
      </p:sp>
      <p:pic>
        <p:nvPicPr>
          <p:cNvPr id="2392" name="Google Shape;2392;p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3" name="Google Shape;2393;p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394" name="Google Shape;2394;p99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6" name="Google Shape;2396;p99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97" name="Google Shape;2397;p9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398" name="Google Shape;2398;p99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9" name="Google Shape;2399;p99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0" name="Google Shape;2400;p99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72BA374A-00B1-EBF8-CF12-7505CDC0E48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C9414D83-3876-A63F-7340-E68918C51DFC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A5A98F4C-51AF-4165-6F6E-3B02FAE9A39E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11529E6B-90B8-33AE-CCF3-6DD15B5AE5C9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0A0A7165-4888-6685-80C5-B10EA5D91127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9505635F-560D-AFAE-CD0E-F0E90ECDBE71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DFF78C80-AE49-5C51-E138-78BE7B93BEBB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BD27E8DA-E9BA-EF51-FCD2-5146F2DA0393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9E56B693-1377-EC88-9431-D896BEE29F98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C10E0631-739F-E023-A124-765DE493655F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8BB07584-D85D-BF0A-26C7-E62B17514DF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50936389-E8F0-B5AA-6A32-3BB746540F1F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1E27043E-61AB-286D-7CDF-206E2689387E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B00C3E8-7C10-00B3-061E-F60FA264ADAF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19EB2C48-45FD-5D33-0BB8-F35C7B95816F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7E3A1948-7B16-715D-5E32-FFE6587EA59E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97D5EF1F-34F0-94F8-5090-D60E703ABD73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031B678A-D04F-6B52-4118-A5E1A333EF3A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9FC98A9-B98C-3BCF-A565-6D2109A368CC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A5F4C782-0C91-342C-83B2-8A5D2B50DE4B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755957C6-BD6D-6F0A-E53B-CCE2775B5E2C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F381DDC2-EB20-6048-78E3-8EC20FE78BCE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C299624F-1D17-AB5D-6705-54AF614C9196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840B0BAE-41DD-1890-DDF5-68381445993E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DFD7D279-140B-E88D-C207-508411E4E094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E82EA-21AA-FE0A-AAE3-ACD9E5963F2A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5" name="Google Shape;2405;p100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3</a:t>
            </a:r>
            <a:endParaRPr/>
          </a:p>
        </p:txBody>
      </p:sp>
      <p:pic>
        <p:nvPicPr>
          <p:cNvPr id="2406" name="Google Shape;2406;p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7" name="Google Shape;2407;p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08" name="Google Shape;2408;p100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1" name="Google Shape;2411;p100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2" name="Google Shape;2412;p10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3" name="Google Shape;2413;p100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4" name="Google Shape;2414;p100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00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A6BC3EAA-414F-9DAF-2FE4-647B9026E72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450663B2-50D8-CE28-3ED0-33DE7A2C13D5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C0E9D52B-A986-78F2-8B73-7AC0BF548FA6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A7927706-26EA-F295-7F1D-F8447225F86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3FBDB07-BD1C-522F-12C4-C785554703B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00CD4F2D-1884-DC11-211A-8B9AEF4131D9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93EEDDB5-9902-DF7C-F3D5-2069F049DFB4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5E9FD7AC-99E6-1EAC-E0E0-763612FA542F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A2842C79-554A-74CD-61FD-097D4A8117E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23859DDA-A2EA-2187-7322-97C1BB34D90B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A047DA91-E360-3074-ABF4-39C80E206064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AB04A8B1-394B-F33C-B925-F6135AC6FF6B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4851D656-9ADF-3B3E-F7A8-A754B0BBF777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4F5F85E-1B59-8CF8-39B4-D2131D06EA10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C6FC5F8A-B95E-89C9-4145-01717BB810A1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D44FA670-757A-56E8-7D9E-7DA339931FA6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1F9DB50-7DEA-8402-057E-5FF4D7D6E4C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312ECF0E-2484-A2D0-CF97-16F041D297E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FEFEBE50-B370-1275-09EB-B54E36BFB8E9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8B9184D-9994-698D-3D12-6C7B52A92537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FFFC1179-CCB2-01F0-56CE-F4F0664BC559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B357484-04DD-06F7-CD65-F72248B34BC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8587B19B-A00B-2B6C-962B-62E54F17CA1A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1937B0B-B568-818E-8867-A242F1433589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B2D73697-6495-799A-F97F-60641B565FFE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7B15E9-BEA5-EDD6-35FB-0B54D4044C76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0" name="Google Shape;2420;p101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4</a:t>
            </a:r>
            <a:endParaRPr/>
          </a:p>
        </p:txBody>
      </p:sp>
      <p:pic>
        <p:nvPicPr>
          <p:cNvPr id="2421" name="Google Shape;2421;p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2" name="Google Shape;2422;p10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23" name="Google Shape;2423;p101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5" name="Google Shape;2425;p10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26" name="Google Shape;2426;p101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7" name="Google Shape;2427;p101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8" name="Google Shape;2428;p101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9" name="Google Shape;2429;p101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part?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E86421CF-77D6-54A0-EBD2-7A2D8B3375D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9925F441-3237-BBAB-E2FC-E6A708665C6E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771EF312-1DD8-5617-B034-C0348736BFEC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D01C1E7E-B522-865B-369B-556725DEDEFF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744EFE28-68B8-CAA7-7BFD-20B19517E1CA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0DC1B201-797B-29A9-9AE2-0DD6FED0ED4B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7AC112AA-3157-C074-A76A-379EEB42511E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390F7EB2-8FC8-BDF3-4C26-FA56590793E9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905F6C32-73CD-92A4-D526-DF4332017F31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5CCF87E-E53E-3667-7575-843B5EA7E72D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F1EC98CA-8F5E-6B17-865D-629E03CEEC8C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6650DF71-AD93-E524-0EC2-98F065FA4DD1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80A2E98C-EFD0-22E0-C0AF-3CB8E9942776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8E18580A-B250-15E4-782E-E8DF670C44C5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81D4F6F2-A673-5438-2576-801FB5ABC3D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C0DDCE39-9734-717C-7900-26A3DCC70F91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AA9DF26F-313F-112F-0BDA-63570A813540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F47C48B-6E09-E1B3-FA4C-CEC97645EFAE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5C23FC7D-A62B-311C-D74B-7F44BD6ECC56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7996D717-58BA-681A-AA73-C55EB3E5FCA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5397A651-A97E-6F8F-48CC-90E8E1AB3101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BA86B0BD-0571-74AE-DF33-6B54B0AF9012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E8CF14B2-733D-A839-FD7E-CD6F8B4CD5F3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280E08C1-C7AB-5D79-A339-5EFF1A493617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92237510-CD2E-1169-690C-2ED27C53319F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43E780-97B2-9476-89B8-01FCCE26DDE0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4" name="Google Shape;2434;p102"/>
          <p:cNvSpPr txBox="1">
            <a:spLocks noGrp="1"/>
          </p:cNvSpPr>
          <p:nvPr>
            <p:ph type="title"/>
          </p:nvPr>
        </p:nvSpPr>
        <p:spPr>
          <a:xfrm>
            <a:off x="609600" y="-137889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Part Whole 5</a:t>
            </a:r>
            <a:endParaRPr/>
          </a:p>
        </p:txBody>
      </p:sp>
      <p:pic>
        <p:nvPicPr>
          <p:cNvPr id="2435" name="Google Shape;2435;p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468" y="201809"/>
            <a:ext cx="2131214" cy="108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6" name="Google Shape;2436;p1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67407" y="156752"/>
            <a:ext cx="1141270" cy="1183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37" name="Google Shape;2437;p102"/>
          <p:cNvSpPr txBox="1"/>
          <p:nvPr/>
        </p:nvSpPr>
        <p:spPr>
          <a:xfrm>
            <a:off x="9797519" y="311442"/>
            <a:ext cx="117817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B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4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9" name="Google Shape;2439;p102"/>
          <p:cNvSpPr txBox="1"/>
          <p:nvPr/>
        </p:nvSpPr>
        <p:spPr>
          <a:xfrm>
            <a:off x="341679" y="188568"/>
            <a:ext cx="9071261" cy="815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lang="en-GB" sz="3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What is the missing number?</a:t>
            </a:r>
            <a:endParaRPr sz="3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40" name="Google Shape;2440;p10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03144" y="1428513"/>
            <a:ext cx="4854201" cy="451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41" name="Google Shape;2441;p102"/>
          <p:cNvSpPr txBox="1"/>
          <p:nvPr/>
        </p:nvSpPr>
        <p:spPr>
          <a:xfrm>
            <a:off x="3326076" y="430060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2" name="Google Shape;2442;p102"/>
          <p:cNvSpPr txBox="1"/>
          <p:nvPr/>
        </p:nvSpPr>
        <p:spPr>
          <a:xfrm>
            <a:off x="6006355" y="4318533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3" name="Google Shape;2443;p102"/>
          <p:cNvSpPr txBox="1"/>
          <p:nvPr/>
        </p:nvSpPr>
        <p:spPr>
          <a:xfrm>
            <a:off x="4629254" y="1992372"/>
            <a:ext cx="1276283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sz="6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338;p8">
            <a:hlinkClick r:id="rId6" action="ppaction://hlinksldjump"/>
            <a:extLst>
              <a:ext uri="{FF2B5EF4-FFF2-40B4-BE49-F238E27FC236}">
                <a16:creationId xmlns:a16="http://schemas.microsoft.com/office/drawing/2014/main" id="{17208EC8-5CFE-1A67-53B3-AC70B33A6C4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06468" y="5885896"/>
            <a:ext cx="2412662" cy="8378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214;p6">
            <a:hlinkClick r:id="rId8" action="ppaction://hlinksldjump"/>
            <a:extLst>
              <a:ext uri="{FF2B5EF4-FFF2-40B4-BE49-F238E27FC236}">
                <a16:creationId xmlns:a16="http://schemas.microsoft.com/office/drawing/2014/main" id="{619BF4BF-4332-69E8-9CA2-C98D5ABD0743}"/>
              </a:ext>
            </a:extLst>
          </p:cNvPr>
          <p:cNvSpPr/>
          <p:nvPr/>
        </p:nvSpPr>
        <p:spPr>
          <a:xfrm flipH="1">
            <a:off x="21712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15;p6">
            <a:hlinkClick r:id="rId9" action="ppaction://hlinksldjump"/>
            <a:extLst>
              <a:ext uri="{FF2B5EF4-FFF2-40B4-BE49-F238E27FC236}">
                <a16:creationId xmlns:a16="http://schemas.microsoft.com/office/drawing/2014/main" id="{82270CEA-783F-D421-09C6-6684146D3830}"/>
              </a:ext>
            </a:extLst>
          </p:cNvPr>
          <p:cNvSpPr/>
          <p:nvPr/>
        </p:nvSpPr>
        <p:spPr>
          <a:xfrm flipH="1">
            <a:off x="30697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6;p6">
            <a:hlinkClick r:id="rId10" action="ppaction://hlinksldjump"/>
            <a:extLst>
              <a:ext uri="{FF2B5EF4-FFF2-40B4-BE49-F238E27FC236}">
                <a16:creationId xmlns:a16="http://schemas.microsoft.com/office/drawing/2014/main" id="{296CA828-1533-2919-1CC3-934F4E73E9BC}"/>
              </a:ext>
            </a:extLst>
          </p:cNvPr>
          <p:cNvSpPr/>
          <p:nvPr/>
        </p:nvSpPr>
        <p:spPr>
          <a:xfrm flipH="1">
            <a:off x="39682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17;p6">
            <a:hlinkClick r:id="rId11" action="ppaction://hlinksldjump"/>
            <a:extLst>
              <a:ext uri="{FF2B5EF4-FFF2-40B4-BE49-F238E27FC236}">
                <a16:creationId xmlns:a16="http://schemas.microsoft.com/office/drawing/2014/main" id="{65FBA3EC-1EBB-87AE-6624-02EBB70A0EE5}"/>
              </a:ext>
            </a:extLst>
          </p:cNvPr>
          <p:cNvSpPr/>
          <p:nvPr/>
        </p:nvSpPr>
        <p:spPr>
          <a:xfrm flipH="1">
            <a:off x="48667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18;p6">
            <a:hlinkClick r:id="rId12" action="ppaction://hlinksldjump"/>
            <a:extLst>
              <a:ext uri="{FF2B5EF4-FFF2-40B4-BE49-F238E27FC236}">
                <a16:creationId xmlns:a16="http://schemas.microsoft.com/office/drawing/2014/main" id="{13304694-DACC-3061-AFB2-5F58F905D561}"/>
              </a:ext>
            </a:extLst>
          </p:cNvPr>
          <p:cNvSpPr/>
          <p:nvPr/>
        </p:nvSpPr>
        <p:spPr>
          <a:xfrm flipH="1">
            <a:off x="576530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19;p6">
            <a:hlinkClick r:id="rId13" action="ppaction://hlinksldjump"/>
            <a:extLst>
              <a:ext uri="{FF2B5EF4-FFF2-40B4-BE49-F238E27FC236}">
                <a16:creationId xmlns:a16="http://schemas.microsoft.com/office/drawing/2014/main" id="{49E0282A-A50D-21F2-5A7E-3145295D5FC0}"/>
              </a:ext>
            </a:extLst>
          </p:cNvPr>
          <p:cNvSpPr/>
          <p:nvPr/>
        </p:nvSpPr>
        <p:spPr>
          <a:xfrm flipH="1">
            <a:off x="666383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20;p6">
            <a:hlinkClick r:id="rId14" action="ppaction://hlinksldjump"/>
            <a:extLst>
              <a:ext uri="{FF2B5EF4-FFF2-40B4-BE49-F238E27FC236}">
                <a16:creationId xmlns:a16="http://schemas.microsoft.com/office/drawing/2014/main" id="{C43D436E-E379-864A-33AC-6B451321080A}"/>
              </a:ext>
            </a:extLst>
          </p:cNvPr>
          <p:cNvSpPr/>
          <p:nvPr/>
        </p:nvSpPr>
        <p:spPr>
          <a:xfrm flipH="1">
            <a:off x="7562355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21;p6">
            <a:hlinkClick r:id="rId15" action="ppaction://hlinksldjump"/>
            <a:extLst>
              <a:ext uri="{FF2B5EF4-FFF2-40B4-BE49-F238E27FC236}">
                <a16:creationId xmlns:a16="http://schemas.microsoft.com/office/drawing/2014/main" id="{7F8E9C85-BBDF-4FE9-0839-E8B61617F389}"/>
              </a:ext>
            </a:extLst>
          </p:cNvPr>
          <p:cNvSpPr/>
          <p:nvPr/>
        </p:nvSpPr>
        <p:spPr>
          <a:xfrm flipH="1">
            <a:off x="8460880" y="7621144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222;p6">
            <a:hlinkClick r:id="rId16" action="ppaction://hlinksldjump"/>
            <a:extLst>
              <a:ext uri="{FF2B5EF4-FFF2-40B4-BE49-F238E27FC236}">
                <a16:creationId xmlns:a16="http://schemas.microsoft.com/office/drawing/2014/main" id="{A15E0064-0BC4-0071-B169-0525BB10A331}"/>
              </a:ext>
            </a:extLst>
          </p:cNvPr>
          <p:cNvSpPr/>
          <p:nvPr/>
        </p:nvSpPr>
        <p:spPr>
          <a:xfrm flipH="1">
            <a:off x="21712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223;p6">
            <a:hlinkClick r:id="rId17" action="ppaction://hlinksldjump"/>
            <a:extLst>
              <a:ext uri="{FF2B5EF4-FFF2-40B4-BE49-F238E27FC236}">
                <a16:creationId xmlns:a16="http://schemas.microsoft.com/office/drawing/2014/main" id="{89B99FED-9226-05E9-CC5F-11F9131C8158}"/>
              </a:ext>
            </a:extLst>
          </p:cNvPr>
          <p:cNvSpPr/>
          <p:nvPr/>
        </p:nvSpPr>
        <p:spPr>
          <a:xfrm flipH="1">
            <a:off x="30697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224;p6">
            <a:hlinkClick r:id="rId18" action="ppaction://hlinksldjump"/>
            <a:extLst>
              <a:ext uri="{FF2B5EF4-FFF2-40B4-BE49-F238E27FC236}">
                <a16:creationId xmlns:a16="http://schemas.microsoft.com/office/drawing/2014/main" id="{D931110E-DB48-E47B-2B65-8B291914936A}"/>
              </a:ext>
            </a:extLst>
          </p:cNvPr>
          <p:cNvSpPr/>
          <p:nvPr/>
        </p:nvSpPr>
        <p:spPr>
          <a:xfrm flipH="1">
            <a:off x="39682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225;p6">
            <a:extLst>
              <a:ext uri="{FF2B5EF4-FFF2-40B4-BE49-F238E27FC236}">
                <a16:creationId xmlns:a16="http://schemas.microsoft.com/office/drawing/2014/main" id="{D8F1FC71-0895-9837-E7BE-F13393F314B8}"/>
              </a:ext>
            </a:extLst>
          </p:cNvPr>
          <p:cNvSpPr/>
          <p:nvPr/>
        </p:nvSpPr>
        <p:spPr>
          <a:xfrm flipH="1">
            <a:off x="48667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26;p6">
            <a:extLst>
              <a:ext uri="{FF2B5EF4-FFF2-40B4-BE49-F238E27FC236}">
                <a16:creationId xmlns:a16="http://schemas.microsoft.com/office/drawing/2014/main" id="{FADD6F1D-0E90-3601-1929-6081D9F3A4CB}"/>
              </a:ext>
            </a:extLst>
          </p:cNvPr>
          <p:cNvSpPr/>
          <p:nvPr/>
        </p:nvSpPr>
        <p:spPr>
          <a:xfrm flipH="1">
            <a:off x="576530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227;p6">
            <a:extLst>
              <a:ext uri="{FF2B5EF4-FFF2-40B4-BE49-F238E27FC236}">
                <a16:creationId xmlns:a16="http://schemas.microsoft.com/office/drawing/2014/main" id="{F1231D35-1057-9B3E-DA64-E96895AA9369}"/>
              </a:ext>
            </a:extLst>
          </p:cNvPr>
          <p:cNvSpPr/>
          <p:nvPr/>
        </p:nvSpPr>
        <p:spPr>
          <a:xfrm flipH="1">
            <a:off x="666383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28;p6">
            <a:extLst>
              <a:ext uri="{FF2B5EF4-FFF2-40B4-BE49-F238E27FC236}">
                <a16:creationId xmlns:a16="http://schemas.microsoft.com/office/drawing/2014/main" id="{22939BE0-D059-9009-1193-63DEB9DE5F1B}"/>
              </a:ext>
            </a:extLst>
          </p:cNvPr>
          <p:cNvSpPr/>
          <p:nvPr/>
        </p:nvSpPr>
        <p:spPr>
          <a:xfrm flipH="1">
            <a:off x="7562355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29;p6">
            <a:extLst>
              <a:ext uri="{FF2B5EF4-FFF2-40B4-BE49-F238E27FC236}">
                <a16:creationId xmlns:a16="http://schemas.microsoft.com/office/drawing/2014/main" id="{6B0F5590-D077-2DF4-81D6-74ACDBF2BF7D}"/>
              </a:ext>
            </a:extLst>
          </p:cNvPr>
          <p:cNvSpPr/>
          <p:nvPr/>
        </p:nvSpPr>
        <p:spPr>
          <a:xfrm flipH="1">
            <a:off x="8460880" y="8521256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230;p6">
            <a:extLst>
              <a:ext uri="{FF2B5EF4-FFF2-40B4-BE49-F238E27FC236}">
                <a16:creationId xmlns:a16="http://schemas.microsoft.com/office/drawing/2014/main" id="{68563225-7042-2BA4-1488-175B9E18C08B}"/>
              </a:ext>
            </a:extLst>
          </p:cNvPr>
          <p:cNvSpPr/>
          <p:nvPr/>
        </p:nvSpPr>
        <p:spPr>
          <a:xfrm flipH="1">
            <a:off x="21727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31;p6">
            <a:extLst>
              <a:ext uri="{FF2B5EF4-FFF2-40B4-BE49-F238E27FC236}">
                <a16:creationId xmlns:a16="http://schemas.microsoft.com/office/drawing/2014/main" id="{6FCC773F-0F75-8A1B-35CC-13CEA68F08AA}"/>
              </a:ext>
            </a:extLst>
          </p:cNvPr>
          <p:cNvSpPr/>
          <p:nvPr/>
        </p:nvSpPr>
        <p:spPr>
          <a:xfrm flipH="1">
            <a:off x="30713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32;p6">
            <a:extLst>
              <a:ext uri="{FF2B5EF4-FFF2-40B4-BE49-F238E27FC236}">
                <a16:creationId xmlns:a16="http://schemas.microsoft.com/office/drawing/2014/main" id="{D95AD9F4-FD19-AC73-CAC7-B7CBD1527A43}"/>
              </a:ext>
            </a:extLst>
          </p:cNvPr>
          <p:cNvSpPr/>
          <p:nvPr/>
        </p:nvSpPr>
        <p:spPr>
          <a:xfrm flipH="1">
            <a:off x="39698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33;p6">
            <a:extLst>
              <a:ext uri="{FF2B5EF4-FFF2-40B4-BE49-F238E27FC236}">
                <a16:creationId xmlns:a16="http://schemas.microsoft.com/office/drawing/2014/main" id="{3473E5D7-667E-BF3D-81BA-62507CCB6B37}"/>
              </a:ext>
            </a:extLst>
          </p:cNvPr>
          <p:cNvSpPr/>
          <p:nvPr/>
        </p:nvSpPr>
        <p:spPr>
          <a:xfrm flipH="1">
            <a:off x="48683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4;p6">
            <a:extLst>
              <a:ext uri="{FF2B5EF4-FFF2-40B4-BE49-F238E27FC236}">
                <a16:creationId xmlns:a16="http://schemas.microsoft.com/office/drawing/2014/main" id="{D6D8C5B8-1FA8-4285-9988-27104B581DD5}"/>
              </a:ext>
            </a:extLst>
          </p:cNvPr>
          <p:cNvSpPr/>
          <p:nvPr/>
        </p:nvSpPr>
        <p:spPr>
          <a:xfrm flipH="1">
            <a:off x="576689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35;p6">
            <a:extLst>
              <a:ext uri="{FF2B5EF4-FFF2-40B4-BE49-F238E27FC236}">
                <a16:creationId xmlns:a16="http://schemas.microsoft.com/office/drawing/2014/main" id="{D3241564-436A-9E04-362C-63C94C8DB090}"/>
              </a:ext>
            </a:extLst>
          </p:cNvPr>
          <p:cNvSpPr/>
          <p:nvPr/>
        </p:nvSpPr>
        <p:spPr>
          <a:xfrm flipH="1">
            <a:off x="666541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8;p6">
            <a:extLst>
              <a:ext uri="{FF2B5EF4-FFF2-40B4-BE49-F238E27FC236}">
                <a16:creationId xmlns:a16="http://schemas.microsoft.com/office/drawing/2014/main" id="{BC36BB49-42C5-2033-B110-558DBC590C32}"/>
              </a:ext>
            </a:extLst>
          </p:cNvPr>
          <p:cNvSpPr/>
          <p:nvPr/>
        </p:nvSpPr>
        <p:spPr>
          <a:xfrm flipH="1">
            <a:off x="7576640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59;p6">
            <a:extLst>
              <a:ext uri="{FF2B5EF4-FFF2-40B4-BE49-F238E27FC236}">
                <a16:creationId xmlns:a16="http://schemas.microsoft.com/office/drawing/2014/main" id="{E400E93C-C70C-7683-6769-C799CCF58941}"/>
              </a:ext>
            </a:extLst>
          </p:cNvPr>
          <p:cNvSpPr/>
          <p:nvPr/>
        </p:nvSpPr>
        <p:spPr>
          <a:xfrm flipH="1">
            <a:off x="8475165" y="9421369"/>
            <a:ext cx="344172" cy="34493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3E7E79-BB47-B4D7-4E45-5A2E042B7168}"/>
              </a:ext>
            </a:extLst>
          </p:cNvPr>
          <p:cNvSpPr txBox="1"/>
          <p:nvPr/>
        </p:nvSpPr>
        <p:spPr>
          <a:xfrm>
            <a:off x="9311746" y="7966076"/>
            <a:ext cx="4317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just here so that if a teacher presses ‘next’ or tries to advance the slides, nothing happens. </a:t>
            </a:r>
          </a:p>
          <a:p>
            <a:r>
              <a:rPr lang="en-GB" dirty="0"/>
              <a:t>They just quietly animate off screen but won’t advance the slide unless someone manages to press ‘next’ 25 times.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7FE630D82CD840BE3B853723BB2ED2" ma:contentTypeVersion="25" ma:contentTypeDescription="Create a new document." ma:contentTypeScope="" ma:versionID="226a056c57678b6eaf77749b0118ea19">
  <xsd:schema xmlns:xsd="http://www.w3.org/2001/XMLSchema" xmlns:xs="http://www.w3.org/2001/XMLSchema" xmlns:p="http://schemas.microsoft.com/office/2006/metadata/properties" xmlns:ns2="9ee82e13-1b50-405b-9568-052d589b8073" xmlns:ns3="5c446c59-e2cf-4ab6-976a-d41307e20e11" xmlns:ns4="a0c5e170-c2bf-40c5-965f-30bc478cefd3" targetNamespace="http://schemas.microsoft.com/office/2006/metadata/properties" ma:root="true" ma:fieldsID="be597f8e96113eac20f9ac717b970c68" ns2:_="" ns3:_="" ns4:_="">
    <xsd:import namespace="9ee82e13-1b50-405b-9568-052d589b8073"/>
    <xsd:import namespace="5c446c59-e2cf-4ab6-976a-d41307e20e11"/>
    <xsd:import namespace="a0c5e170-c2bf-40c5-965f-30bc478cefd3"/>
    <xsd:element name="properties">
      <xsd:complexType>
        <xsd:sequence>
          <xsd:element name="documentManagement">
            <xsd:complexType>
              <xsd:all>
                <xsd:element ref="ns2:Product_x0020_or_x0020_project"/>
                <xsd:element ref="ns2:Audience" minOccurs="0"/>
                <xsd:element ref="ns2:Related_x0020_organisation" minOccurs="0"/>
                <xsd:element ref="ns2:Marketing_x0020_collateral" minOccurs="0"/>
                <xsd:element ref="ns2:Purpose" minOccurs="0"/>
                <xsd:element ref="ns3:SharedWithUsers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e82e13-1b50-405b-9568-052d589b8073" elementFormDefault="qualified">
    <xsd:import namespace="http://schemas.microsoft.com/office/2006/documentManagement/types"/>
    <xsd:import namespace="http://schemas.microsoft.com/office/infopath/2007/PartnerControls"/>
    <xsd:element name="Product_x0020_or_x0020_project" ma:index="8" ma:displayName="Product or project" ma:format="Dropdown" ma:internalName="Product_x0020_or_x0020_project">
      <xsd:simpleType>
        <xsd:restriction base="dms:Choice">
          <xsd:enumeration value="National Numeracy Day"/>
          <xsd:enumeration value="National Numeracy Challenge (NNC)"/>
          <xsd:enumeration value="NNC Champions"/>
          <xsd:enumeration value="NNC Online"/>
          <xsd:enumeration value="Firm Foundations (PHF)"/>
          <xsd:enumeration value="Parental Engagement (PHF)"/>
          <xsd:enumeration value="Event"/>
          <xsd:enumeration value="Numeracy Forum"/>
          <xsd:enumeration value="HoL Reception 2012"/>
          <xsd:enumeration value="Manifesto"/>
          <xsd:enumeration value="YouGov"/>
          <xsd:enumeration value="NAC"/>
          <xsd:enumeration value="Morning Maths Meetings (MMM)"/>
          <xsd:enumeration value="Numeracy Review"/>
          <xsd:enumeration value="APPG"/>
          <xsd:enumeration value="Website"/>
          <xsd:enumeration value="Passport Maths"/>
          <xsd:enumeration value="Internal Comms"/>
          <xsd:enumeration value="Media"/>
          <xsd:enumeration value="Star Dash Studios"/>
          <xsd:enumeration value="Number Confidence Week"/>
          <xsd:enumeration value="Checktember"/>
          <xsd:enumeration value="Other"/>
        </xsd:restriction>
      </xsd:simpleType>
    </xsd:element>
    <xsd:element name="Audience" ma:index="9" nillable="true" ma:displayName="Audience" ma:internalName="Audie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arents"/>
                    <xsd:enumeration value="Learners"/>
                    <xsd:enumeration value="Employers"/>
                    <xsd:enumeration value="Teachers"/>
                    <xsd:enumeration value="Influencers"/>
                    <xsd:enumeration value="All"/>
                  </xsd:restriction>
                </xsd:simpleType>
              </xsd:element>
            </xsd:sequence>
          </xsd:extension>
        </xsd:complexContent>
      </xsd:complexType>
    </xsd:element>
    <xsd:element name="Related_x0020_organisation" ma:index="10" nillable="true" ma:displayName="Related organisation" ma:internalName="Related_x0020_organisation">
      <xsd:simpleType>
        <xsd:restriction base="dms:Text">
          <xsd:maxLength value="100"/>
        </xsd:restriction>
      </xsd:simpleType>
    </xsd:element>
    <xsd:element name="Marketing_x0020_collateral" ma:index="11" nillable="true" ma:displayName="External Document - Use" ma:format="Dropdown" ma:indexed="true" ma:internalName="Marketing_x0020_collateral">
      <xsd:simpleType>
        <xsd:restriction base="dms:Choice">
          <xsd:enumeration value="News release"/>
          <xsd:enumeration value="Presentation"/>
          <xsd:enumeration value="Case study"/>
          <xsd:enumeration value="Leaflet / Handout"/>
          <xsd:enumeration value="Logo"/>
        </xsd:restriction>
      </xsd:simpleType>
    </xsd:element>
    <xsd:element name="Purpose" ma:index="12" nillable="true" ma:displayName="Internal Document - Use" ma:format="Dropdown" ma:indexed="true" ma:internalName="Purpose">
      <xsd:simpleType>
        <xsd:restriction base="dms:Choice">
          <xsd:enumeration value="Planning"/>
          <xsd:enumeration value="Guidelines"/>
          <xsd:enumeration value="Application"/>
          <xsd:enumeration value="Contact list"/>
          <xsd:enumeration value="Pre design copy"/>
          <xsd:enumeration value="Consultation / Response"/>
          <xsd:enumeration value="Third party comms"/>
          <xsd:enumeration value="Evidence / Report"/>
          <xsd:enumeration value="Case Study"/>
        </xsd:restriction>
      </xsd:simpleType>
    </xsd:element>
    <xsd:element name="MediaServiceMetadata" ma:index="1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2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7" nillable="true" ma:displayName="Location" ma:internalName="MediaServiceLocation" ma:readOnly="true">
      <xsd:simpleType>
        <xsd:restriction base="dms:Text"/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31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5e170-c2bf-40c5-965f-30bc478cefd3" elementFormDefault="qualified">
    <xsd:import namespace="http://schemas.microsoft.com/office/2006/documentManagement/types"/>
    <xsd:import namespace="http://schemas.microsoft.com/office/infopath/2007/PartnerControls"/>
    <xsd:element name="SharingHintHash" ma:index="14" nillable="true" ma:displayName="Sharing Hint Hash" ma:internalName="SharingHintHash" ma:readOnly="true">
      <xsd:simpleType>
        <xsd:restriction base="dms:Text"/>
      </xsd:simple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6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7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9ee82e13-1b50-405b-9568-052d589b8073"/>
    <lcf76f155ced4ddcb4097134ff3c332f xmlns="9ee82e13-1b50-405b-9568-052d589b8073">
      <Terms xmlns="http://schemas.microsoft.com/office/infopath/2007/PartnerControls"/>
    </lcf76f155ced4ddcb4097134ff3c332f>
    <Related_x0020_organisation xmlns="9ee82e13-1b50-405b-9568-052d589b8073" xsi:nil="true"/>
    <Marketing_x0020_collateral xmlns="9ee82e13-1b50-405b-9568-052d589b8073" xsi:nil="true"/>
    <Purpose xmlns="9ee82e13-1b50-405b-9568-052d589b8073" xsi:nil="true"/>
    <TaxCatchAll xmlns="5c446c59-e2cf-4ab6-976a-d41307e20e11"/>
    <Product_x0020_or_x0020_project xmlns="9ee82e13-1b50-405b-9568-052d589b8073">National Numeracy Day</Product_x0020_or_x0020_project>
  </documentManagement>
</p:properties>
</file>

<file path=customXml/itemProps1.xml><?xml version="1.0" encoding="utf-8"?>
<ds:datastoreItem xmlns:ds="http://schemas.openxmlformats.org/officeDocument/2006/customXml" ds:itemID="{9A5F6992-4CBD-4EB4-876F-01064D721F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e82e13-1b50-405b-9568-052d589b8073"/>
    <ds:schemaRef ds:uri="5c446c59-e2cf-4ab6-976a-d41307e20e11"/>
    <ds:schemaRef ds:uri="a0c5e170-c2bf-40c5-965f-30bc478cef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07867C-D0A4-4BDE-BD9C-5EEBC044BA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7F067B-1686-4096-A025-7FDBC591A325}">
  <ds:schemaRefs>
    <ds:schemaRef ds:uri="http://schemas.microsoft.com/office/infopath/2007/PartnerControls"/>
    <ds:schemaRef ds:uri="9ee82e13-1b50-405b-9568-052d589b8073"/>
    <ds:schemaRef ds:uri="http://purl.org/dc/terms/"/>
    <ds:schemaRef ds:uri="http://purl.org/dc/dcmitype/"/>
    <ds:schemaRef ds:uri="http://schemas.openxmlformats.org/package/2006/metadata/core-properties"/>
    <ds:schemaRef ds:uri="a0c5e170-c2bf-40c5-965f-30bc478cefd3"/>
    <ds:schemaRef ds:uri="http://schemas.microsoft.com/office/2006/documentManagement/types"/>
    <ds:schemaRef ds:uri="http://purl.org/dc/elements/1.1/"/>
    <ds:schemaRef ds:uri="5c446c59-e2cf-4ab6-976a-d41307e20e11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7750</Words>
  <Application>Microsoft Office PowerPoint</Application>
  <PresentationFormat>Widescreen</PresentationFormat>
  <Paragraphs>805</Paragraphs>
  <Slides>140</Slides>
  <Notes>140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140</vt:i4>
      </vt:variant>
    </vt:vector>
  </HeadingPairs>
  <TitlesOfParts>
    <vt:vector size="145" baseType="lpstr">
      <vt:lpstr>Arial</vt:lpstr>
      <vt:lpstr>Arial Black</vt:lpstr>
      <vt:lpstr>Calibri</vt:lpstr>
      <vt:lpstr>System Font Regular</vt:lpstr>
      <vt:lpstr>1_Default Design</vt:lpstr>
      <vt:lpstr>PowerPoint Presentation</vt:lpstr>
      <vt:lpstr>PowerPoint Presentation</vt:lpstr>
      <vt:lpstr>PowerPoint Presentation</vt:lpstr>
      <vt:lpstr>1 to 20 number caller</vt:lpstr>
      <vt:lpstr>1 cog</vt:lpstr>
      <vt:lpstr>2 cogs</vt:lpstr>
      <vt:lpstr>3 cogs</vt:lpstr>
      <vt:lpstr>4 cogs</vt:lpstr>
      <vt:lpstr>5 cogs</vt:lpstr>
      <vt:lpstr>6 cogs</vt:lpstr>
      <vt:lpstr>7 cogs</vt:lpstr>
      <vt:lpstr>8 cogs</vt:lpstr>
      <vt:lpstr>9 cogs</vt:lpstr>
      <vt:lpstr>10 cogs</vt:lpstr>
      <vt:lpstr>Rekenrek 1</vt:lpstr>
      <vt:lpstr>Rekenrek 2</vt:lpstr>
      <vt:lpstr>Rekenrek 3</vt:lpstr>
      <vt:lpstr>Rekenrek 4</vt:lpstr>
      <vt:lpstr>Rekenrek 5</vt:lpstr>
      <vt:lpstr>Rekenrek 6</vt:lpstr>
      <vt:lpstr>Rekenrek 7</vt:lpstr>
      <vt:lpstr>Rekenrek 8</vt:lpstr>
      <vt:lpstr>Rekenrek 9</vt:lpstr>
      <vt:lpstr>Rekenrek 10</vt:lpstr>
      <vt:lpstr>Rekenrek 11</vt:lpstr>
      <vt:lpstr>Rekenrek 12</vt:lpstr>
      <vt:lpstr>Rekenrek 13</vt:lpstr>
      <vt:lpstr>Rekenrek 14</vt:lpstr>
      <vt:lpstr>Rekenrek 15</vt:lpstr>
      <vt:lpstr>Rekenrek 16</vt:lpstr>
      <vt:lpstr>Rekenrek 17</vt:lpstr>
      <vt:lpstr>Rekenrek 18</vt:lpstr>
      <vt:lpstr>Rekenrek 19</vt:lpstr>
      <vt:lpstr>Rekenrek 20</vt:lpstr>
      <vt:lpstr>10-Frame 1</vt:lpstr>
      <vt:lpstr>10-Frame 2</vt:lpstr>
      <vt:lpstr>10-Frame 3</vt:lpstr>
      <vt:lpstr>10-Frame 4</vt:lpstr>
      <vt:lpstr>10-Frame 5</vt:lpstr>
      <vt:lpstr>10-Frame 6</vt:lpstr>
      <vt:lpstr>10-Frame 7</vt:lpstr>
      <vt:lpstr>10-Frame 8</vt:lpstr>
      <vt:lpstr>10-Frame 9</vt:lpstr>
      <vt:lpstr>10-Frame 10</vt:lpstr>
      <vt:lpstr>10-Frame 11</vt:lpstr>
      <vt:lpstr>10-Frame 12</vt:lpstr>
      <vt:lpstr>10-Frame 13</vt:lpstr>
      <vt:lpstr>10-Frame 14</vt:lpstr>
      <vt:lpstr>10-Frame 15</vt:lpstr>
      <vt:lpstr>10-Frame 16</vt:lpstr>
      <vt:lpstr>10-Frame 17</vt:lpstr>
      <vt:lpstr>10-Frame 18</vt:lpstr>
      <vt:lpstr>10-Frame 19</vt:lpstr>
      <vt:lpstr>10-Frame 20</vt:lpstr>
      <vt:lpstr>10-Board 1</vt:lpstr>
      <vt:lpstr>10-Board 2</vt:lpstr>
      <vt:lpstr>10-Board 3</vt:lpstr>
      <vt:lpstr>10-Board 4</vt:lpstr>
      <vt:lpstr>10-Board 5</vt:lpstr>
      <vt:lpstr>10-Board 6</vt:lpstr>
      <vt:lpstr>10-Board 7</vt:lpstr>
      <vt:lpstr>10-Board 8</vt:lpstr>
      <vt:lpstr>10-Board 9</vt:lpstr>
      <vt:lpstr>10-Board 10</vt:lpstr>
      <vt:lpstr>10-Board 11</vt:lpstr>
      <vt:lpstr>10-Board 12 </vt:lpstr>
      <vt:lpstr>10-Board 13</vt:lpstr>
      <vt:lpstr>10-Board 14</vt:lpstr>
      <vt:lpstr>10-Board 15</vt:lpstr>
      <vt:lpstr>10-Board 16 </vt:lpstr>
      <vt:lpstr>10-Board 17 </vt:lpstr>
      <vt:lpstr>10-Board 18</vt:lpstr>
      <vt:lpstr>10-Board 19</vt:lpstr>
      <vt:lpstr>10-Board 20</vt:lpstr>
      <vt:lpstr>Tower block 1</vt:lpstr>
      <vt:lpstr>Tower block 2</vt:lpstr>
      <vt:lpstr>Tower block 3</vt:lpstr>
      <vt:lpstr>Tower block 4</vt:lpstr>
      <vt:lpstr>Tower block 5</vt:lpstr>
      <vt:lpstr>Tower block 6</vt:lpstr>
      <vt:lpstr>Tower block 7</vt:lpstr>
      <vt:lpstr>Tower block 8</vt:lpstr>
      <vt:lpstr>Tower block 9</vt:lpstr>
      <vt:lpstr>Tower block 10</vt:lpstr>
      <vt:lpstr>Tower block 11</vt:lpstr>
      <vt:lpstr>Tower block 12</vt:lpstr>
      <vt:lpstr>Tower block 13</vt:lpstr>
      <vt:lpstr>Tower block 14</vt:lpstr>
      <vt:lpstr>Tower block 15</vt:lpstr>
      <vt:lpstr>Tower block 16</vt:lpstr>
      <vt:lpstr>Tower block 17</vt:lpstr>
      <vt:lpstr>Tower block 18</vt:lpstr>
      <vt:lpstr>Tower block 19</vt:lpstr>
      <vt:lpstr>Tower block 20</vt:lpstr>
      <vt:lpstr>Part Whole 1</vt:lpstr>
      <vt:lpstr>Part Whole 2</vt:lpstr>
      <vt:lpstr>Part Whole 3</vt:lpstr>
      <vt:lpstr>Part Whole 4</vt:lpstr>
      <vt:lpstr>Part Whole 5</vt:lpstr>
      <vt:lpstr>Part Whole 6</vt:lpstr>
      <vt:lpstr>Part Whole 7</vt:lpstr>
      <vt:lpstr>Part Whole 8</vt:lpstr>
      <vt:lpstr>Part Whole 9</vt:lpstr>
      <vt:lpstr>Part Whole 10</vt:lpstr>
      <vt:lpstr>Part Whole 11</vt:lpstr>
      <vt:lpstr>Part Whole 12</vt:lpstr>
      <vt:lpstr>Part Whole 13</vt:lpstr>
      <vt:lpstr>Part Whole 14</vt:lpstr>
      <vt:lpstr>Part Whole 15</vt:lpstr>
      <vt:lpstr>Part Whole 16</vt:lpstr>
      <vt:lpstr>Part Whole 17</vt:lpstr>
      <vt:lpstr>Part Whole 18</vt:lpstr>
      <vt:lpstr>Part Whole 19</vt:lpstr>
      <vt:lpstr>Part Whole 20</vt:lpstr>
      <vt:lpstr>Bead string 1</vt:lpstr>
      <vt:lpstr>Bead string 2</vt:lpstr>
      <vt:lpstr>Bead string 3</vt:lpstr>
      <vt:lpstr>Bead string 4</vt:lpstr>
      <vt:lpstr>Bead string 5</vt:lpstr>
      <vt:lpstr>Bar Model 20</vt:lpstr>
      <vt:lpstr>Bar Model 16</vt:lpstr>
      <vt:lpstr>Bar Model 18</vt:lpstr>
      <vt:lpstr>Bar Model 10</vt:lpstr>
      <vt:lpstr>Bar Model 9</vt:lpstr>
      <vt:lpstr>Bar Model 5</vt:lpstr>
      <vt:lpstr>Bar Model 4</vt:lpstr>
      <vt:lpstr>Bar Model 2</vt:lpstr>
      <vt:lpstr>Bar Model 1</vt:lpstr>
      <vt:lpstr>Sticks 1</vt:lpstr>
      <vt:lpstr>Sticks 2</vt:lpstr>
      <vt:lpstr>Sticks 3</vt:lpstr>
      <vt:lpstr>Sticks 4</vt:lpstr>
      <vt:lpstr>Sticks 5</vt:lpstr>
      <vt:lpstr>Sticks 10</vt:lpstr>
      <vt:lpstr>Sticks 11</vt:lpstr>
      <vt:lpstr>Sticks 12</vt:lpstr>
      <vt:lpstr>Sticks 13</vt:lpstr>
      <vt:lpstr>Sticks 14</vt:lpstr>
      <vt:lpstr>Sticks 15</vt:lpstr>
      <vt:lpstr>Sticks 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Bot Bingo Instructions</dc:title>
  <dc:creator>Maths Circle Ltd.</dc:creator>
  <cp:lastModifiedBy>Lizzie Green</cp:lastModifiedBy>
  <cp:revision>38</cp:revision>
  <dcterms:created xsi:type="dcterms:W3CDTF">2004-01-18T17:43:09Z</dcterms:created>
  <dcterms:modified xsi:type="dcterms:W3CDTF">2023-04-26T15:40:43Z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0x010100897FE630D82CD840BE3B853723BB2ED2</vt:lpwstr>
  </property>
</Properties>
</file>